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Lst>
  <p:notesMasterIdLst>
    <p:notesMasterId r:id="rId49"/>
  </p:notesMasterIdLst>
  <p:sldIdLst>
    <p:sldId id="256" r:id="rId2"/>
    <p:sldId id="257" r:id="rId3"/>
    <p:sldId id="275" r:id="rId4"/>
    <p:sldId id="276" r:id="rId5"/>
    <p:sldId id="277" r:id="rId6"/>
    <p:sldId id="278" r:id="rId7"/>
    <p:sldId id="279" r:id="rId8"/>
    <p:sldId id="280" r:id="rId9"/>
    <p:sldId id="281" r:id="rId10"/>
    <p:sldId id="282" r:id="rId11"/>
    <p:sldId id="283" r:id="rId12"/>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300" r:id="rId28"/>
    <p:sldId id="301" r:id="rId29"/>
    <p:sldId id="302" r:id="rId30"/>
    <p:sldId id="299" r:id="rId31"/>
    <p:sldId id="303" r:id="rId32"/>
    <p:sldId id="304" r:id="rId33"/>
    <p:sldId id="305" r:id="rId34"/>
    <p:sldId id="306" r:id="rId35"/>
    <p:sldId id="307" r:id="rId36"/>
    <p:sldId id="308" r:id="rId37"/>
    <p:sldId id="309" r:id="rId38"/>
    <p:sldId id="310" r:id="rId39"/>
    <p:sldId id="312" r:id="rId40"/>
    <p:sldId id="313" r:id="rId41"/>
    <p:sldId id="314" r:id="rId42"/>
    <p:sldId id="311" r:id="rId43"/>
    <p:sldId id="315" r:id="rId44"/>
    <p:sldId id="316" r:id="rId45"/>
    <p:sldId id="317" r:id="rId46"/>
    <p:sldId id="318" r:id="rId47"/>
    <p:sldId id="274" r:id="rId48"/>
  </p:sldIdLst>
  <p:sldSz cx="9144000" cy="5143500" type="screen16x9"/>
  <p:notesSz cx="6858000" cy="9144000"/>
  <p:embeddedFontLst>
    <p:embeddedFont>
      <p:font typeface="Consolas" panose="020B0609020204030204" pitchFamily="49" charset="0"/>
      <p:regular r:id="rId50"/>
      <p:bold r:id="rId51"/>
      <p:italic r:id="rId52"/>
      <p:boldItalic r:id="rId53"/>
    </p:embeddedFont>
    <p:embeddedFont>
      <p:font typeface="Proxima Nova"/>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413">
          <p15:clr>
            <a:srgbClr val="A4A3A4"/>
          </p15:clr>
        </p15:guide>
        <p15:guide id="3" orient="horz" pos="672">
          <p15:clr>
            <a:srgbClr val="9AA0A6"/>
          </p15:clr>
        </p15:guide>
        <p15:guide id="4" orient="horz" pos="360">
          <p15:clr>
            <a:srgbClr val="747775"/>
          </p15:clr>
        </p15:guide>
        <p15:guide id="5" orient="horz" pos="442">
          <p15:clr>
            <a:srgbClr val="747775"/>
          </p15:clr>
        </p15:guide>
        <p15:guide id="6" orient="horz" pos="395">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A8AC950-198D-4D1C-B489-C1E2C37F327E}">
  <a:tblStyle styleId="{5A8AC950-198D-4D1C-B489-C1E2C37F327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A9E1332-BF13-4C63-A52C-22CFB4711FFC}" styleName="Table_1">
    <a:wholeTbl>
      <a:tcTxStyle b="off" i="off">
        <a:font>
          <a:latin typeface="Arial"/>
          <a:ea typeface="Arial"/>
          <a:cs typeface="Arial"/>
        </a:font>
        <a:schemeClr val="dk1"/>
      </a:tcTxStyle>
      <a:tcStyle>
        <a:tcBdr>
          <a:left>
            <a:ln w="12700" cap="flat" cmpd="sng">
              <a:solidFill>
                <a:schemeClr val="accent2"/>
              </a:solidFill>
              <a:prstDash val="solid"/>
              <a:round/>
              <a:headEnd type="none" w="sm" len="sm"/>
              <a:tailEnd type="none" w="sm" len="sm"/>
            </a:ln>
          </a:left>
          <a:right>
            <a:ln w="12700" cap="flat" cmpd="sng">
              <a:solidFill>
                <a:schemeClr val="accent2"/>
              </a:solidFill>
              <a:prstDash val="solid"/>
              <a:round/>
              <a:headEnd type="none" w="sm" len="sm"/>
              <a:tailEnd type="none" w="sm" len="sm"/>
            </a:ln>
          </a:right>
          <a:top>
            <a:ln w="12700" cap="flat" cmpd="sng">
              <a:solidFill>
                <a:schemeClr val="accent2"/>
              </a:solidFill>
              <a:prstDash val="solid"/>
              <a:round/>
              <a:headEnd type="none" w="sm" len="sm"/>
              <a:tailEnd type="none" w="sm" len="sm"/>
            </a:ln>
          </a:top>
          <a:bottom>
            <a:ln w="12700" cap="flat" cmpd="sng">
              <a:solidFill>
                <a:schemeClr val="accent2"/>
              </a:solidFill>
              <a:prstDash val="solid"/>
              <a:round/>
              <a:headEnd type="none" w="sm" len="sm"/>
              <a:tailEnd type="none" w="sm" len="sm"/>
            </a:ln>
          </a:bottom>
          <a:insideH>
            <a:ln w="12700" cap="flat" cmpd="sng">
              <a:solidFill>
                <a:schemeClr val="accent2"/>
              </a:solidFill>
              <a:prstDash val="solid"/>
              <a:round/>
              <a:headEnd type="none" w="sm" len="sm"/>
              <a:tailEnd type="none" w="sm" len="sm"/>
            </a:ln>
          </a:insideH>
          <a:insideV>
            <a:ln w="12700" cap="flat" cmpd="sng">
              <a:solidFill>
                <a:schemeClr val="accent2"/>
              </a:solidFill>
              <a:prstDash val="solid"/>
              <a:round/>
              <a:headEnd type="none" w="sm" len="sm"/>
              <a:tailEnd type="none" w="sm" len="sm"/>
            </a:ln>
          </a:insideV>
        </a:tcBdr>
        <a:fill>
          <a:solidFill>
            <a:srgbClr val="FFFFFF">
              <a:alpha val="0"/>
            </a:srgbClr>
          </a:solidFill>
        </a:fill>
      </a:tcStyle>
    </a:wholeTbl>
    <a:band1H>
      <a:tcTxStyle/>
      <a:tcStyle>
        <a:tcBdr/>
        <a:fill>
          <a:solidFill>
            <a:schemeClr val="accent2">
              <a:alpha val="20000"/>
            </a:schemeClr>
          </a:solidFill>
        </a:fill>
      </a:tcStyle>
    </a:band1H>
    <a:band2H>
      <a:tcTxStyle/>
      <a:tcStyle>
        <a:tcBdr/>
      </a:tcStyle>
    </a:band2H>
    <a:band1V>
      <a:tcTxStyle/>
      <a:tcStyle>
        <a:tcBdr/>
        <a:fill>
          <a:solidFill>
            <a:schemeClr val="accent2">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2"/>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25400" cap="flat" cmpd="sng">
              <a:solidFill>
                <a:schemeClr val="accent2"/>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4" d="100"/>
          <a:sy n="84" d="100"/>
        </p:scale>
        <p:origin x="804" y="56"/>
      </p:cViewPr>
      <p:guideLst>
        <p:guide orient="horz" pos="1620"/>
        <p:guide pos="2413"/>
        <p:guide orient="horz" pos="672"/>
        <p:guide orient="horz" pos="360"/>
        <p:guide orient="horz" pos="442"/>
        <p:guide orient="horz" pos="39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eb2dec5421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eb2dec5421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eb2dec5421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eb2dec5421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2282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ead1fb635c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ead1fb635c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9750" y="363575"/>
            <a:ext cx="7947300" cy="10470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rPr lang="en-US"/>
              <a:t>Click to edit Master title style</a:t>
            </a:r>
            <a:endParaRPr/>
          </a:p>
        </p:txBody>
      </p:sp>
      <p:sp>
        <p:nvSpPr>
          <p:cNvPr id="11" name="Google Shape;11;p2"/>
          <p:cNvSpPr txBox="1">
            <a:spLocks noGrp="1"/>
          </p:cNvSpPr>
          <p:nvPr>
            <p:ph type="subTitle" idx="1"/>
          </p:nvPr>
        </p:nvSpPr>
        <p:spPr>
          <a:xfrm>
            <a:off x="519750" y="1207150"/>
            <a:ext cx="7947300" cy="792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800"/>
              <a:buNone/>
              <a:defRPr sz="2800">
                <a:solidFill>
                  <a:schemeClr val="lt1"/>
                </a:solidFill>
              </a:defRPr>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r>
              <a:rPr lang="en-US"/>
              <a:t>Click to edit Master subtitle style</a:t>
            </a:r>
            <a:endParaRPr/>
          </a:p>
        </p:txBody>
      </p:sp>
      <p:pic>
        <p:nvPicPr>
          <p:cNvPr id="12" name="Google Shape;12;p2"/>
          <p:cNvPicPr preferRelativeResize="0"/>
          <p:nvPr/>
        </p:nvPicPr>
        <p:blipFill>
          <a:blip r:embed="rId3">
            <a:alphaModFix/>
          </a:blip>
          <a:stretch>
            <a:fillRect/>
          </a:stretch>
        </p:blipFill>
        <p:spPr>
          <a:xfrm>
            <a:off x="605196" y="2338375"/>
            <a:ext cx="2486025" cy="619125"/>
          </a:xfrm>
          <a:prstGeom prst="rect">
            <a:avLst/>
          </a:prstGeom>
          <a:noFill/>
          <a:ln>
            <a:noFill/>
          </a:ln>
        </p:spPr>
      </p:pic>
      <p:sp>
        <p:nvSpPr>
          <p:cNvPr id="13" name="Google Shape;13;p2"/>
          <p:cNvSpPr txBox="1"/>
          <p:nvPr/>
        </p:nvSpPr>
        <p:spPr>
          <a:xfrm>
            <a:off x="519750" y="2881104"/>
            <a:ext cx="2865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1"/>
                </a:solidFill>
                <a:latin typeface="Proxima Nova"/>
                <a:ea typeface="Proxima Nova"/>
                <a:cs typeface="Proxima Nova"/>
                <a:sym typeface="Proxima Nova"/>
              </a:rPr>
              <a:t>Department of Information Technology</a:t>
            </a:r>
            <a:endParaRPr sz="1200">
              <a:solidFill>
                <a:schemeClr val="lt1"/>
              </a:solidFill>
              <a:latin typeface="Proxima Nova"/>
              <a:ea typeface="Proxima Nova"/>
              <a:cs typeface="Proxima Nova"/>
              <a:sym typeface="Proxima Nova"/>
            </a:endParaRPr>
          </a:p>
        </p:txBody>
      </p:sp>
      <p:sp>
        <p:nvSpPr>
          <p:cNvPr id="14" name="Google Shape;14;p2"/>
          <p:cNvSpPr txBox="1"/>
          <p:nvPr/>
        </p:nvSpPr>
        <p:spPr>
          <a:xfrm>
            <a:off x="519750" y="4662975"/>
            <a:ext cx="3365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1"/>
                </a:solidFill>
                <a:latin typeface="Proxima Nova"/>
                <a:ea typeface="Proxima Nova"/>
                <a:cs typeface="Proxima Nova"/>
                <a:sym typeface="Proxima Nova"/>
              </a:rPr>
              <a:t>Tejas Chauhan</a:t>
            </a:r>
            <a:endParaRPr sz="1000">
              <a:solidFill>
                <a:schemeClr val="lt1"/>
              </a:solidFill>
              <a:latin typeface="Proxima Nova"/>
              <a:ea typeface="Proxima Nova"/>
              <a:cs typeface="Proxima Nova"/>
              <a:sym typeface="Proxima Nova"/>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6">
  <p:cSld name="TITLE_AND_BODY_1_1_1_1_1_1">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11"/>
          <p:cNvSpPr txBox="1">
            <a:spLocks noGrp="1"/>
          </p:cNvSpPr>
          <p:nvPr>
            <p:ph type="title"/>
          </p:nvPr>
        </p:nvSpPr>
        <p:spPr>
          <a:xfrm>
            <a:off x="311700" y="54779"/>
            <a:ext cx="59214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55" name="Google Shape;55;p11"/>
          <p:cNvSpPr txBox="1">
            <a:spLocks noGrp="1"/>
          </p:cNvSpPr>
          <p:nvPr>
            <p:ph type="body" idx="1"/>
          </p:nvPr>
        </p:nvSpPr>
        <p:spPr>
          <a:xfrm>
            <a:off x="311700" y="923875"/>
            <a:ext cx="8520600" cy="3928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0"/>
              </a:spcBef>
              <a:spcAft>
                <a:spcPts val="0"/>
              </a:spcAft>
              <a:buClr>
                <a:schemeClr val="lt1"/>
              </a:buClr>
              <a:buSzPts val="1400"/>
              <a:buChar char="○"/>
              <a:defRPr>
                <a:solidFill>
                  <a:schemeClr val="lt1"/>
                </a:solidFill>
              </a:defRPr>
            </a:lvl2pPr>
            <a:lvl3pPr marL="1371600" lvl="2" indent="-317500" rtl="0">
              <a:spcBef>
                <a:spcPts val="0"/>
              </a:spcBef>
              <a:spcAft>
                <a:spcPts val="0"/>
              </a:spcAft>
              <a:buClr>
                <a:schemeClr val="lt1"/>
              </a:buClr>
              <a:buSzPts val="1400"/>
              <a:buChar char="■"/>
              <a:defRPr>
                <a:solidFill>
                  <a:schemeClr val="lt1"/>
                </a:solidFill>
              </a:defRPr>
            </a:lvl3pPr>
            <a:lvl4pPr marL="1828800" lvl="3" indent="-317500" rtl="0">
              <a:spcBef>
                <a:spcPts val="0"/>
              </a:spcBef>
              <a:spcAft>
                <a:spcPts val="0"/>
              </a:spcAft>
              <a:buClr>
                <a:schemeClr val="lt1"/>
              </a:buClr>
              <a:buSzPts val="1400"/>
              <a:buChar char="●"/>
              <a:defRPr>
                <a:solidFill>
                  <a:schemeClr val="lt1"/>
                </a:solidFill>
              </a:defRPr>
            </a:lvl4pPr>
            <a:lvl5pPr marL="2286000" lvl="4" indent="-317500" rtl="0">
              <a:spcBef>
                <a:spcPts val="0"/>
              </a:spcBef>
              <a:spcAft>
                <a:spcPts val="0"/>
              </a:spcAft>
              <a:buClr>
                <a:schemeClr val="lt1"/>
              </a:buClr>
              <a:buSzPts val="1400"/>
              <a:buChar char="○"/>
              <a:defRPr>
                <a:solidFill>
                  <a:schemeClr val="lt1"/>
                </a:solidFill>
              </a:defRPr>
            </a:lvl5pPr>
            <a:lvl6pPr marL="2743200" lvl="5" indent="-317500" rtl="0">
              <a:spcBef>
                <a:spcPts val="0"/>
              </a:spcBef>
              <a:spcAft>
                <a:spcPts val="0"/>
              </a:spcAft>
              <a:buClr>
                <a:schemeClr val="lt1"/>
              </a:buClr>
              <a:buSzPts val="1400"/>
              <a:buChar char="■"/>
              <a:defRPr>
                <a:solidFill>
                  <a:schemeClr val="lt1"/>
                </a:solidFill>
              </a:defRPr>
            </a:lvl6pPr>
            <a:lvl7pPr marL="3200400" lvl="6" indent="-317500" rtl="0">
              <a:spcBef>
                <a:spcPts val="0"/>
              </a:spcBef>
              <a:spcAft>
                <a:spcPts val="0"/>
              </a:spcAft>
              <a:buClr>
                <a:schemeClr val="lt1"/>
              </a:buClr>
              <a:buSzPts val="1400"/>
              <a:buChar char="●"/>
              <a:defRPr>
                <a:solidFill>
                  <a:schemeClr val="lt1"/>
                </a:solidFill>
              </a:defRPr>
            </a:lvl7pPr>
            <a:lvl8pPr marL="3657600" lvl="7" indent="-317500" rtl="0">
              <a:spcBef>
                <a:spcPts val="0"/>
              </a:spcBef>
              <a:spcAft>
                <a:spcPts val="0"/>
              </a:spcAft>
              <a:buClr>
                <a:schemeClr val="lt1"/>
              </a:buClr>
              <a:buSzPts val="1400"/>
              <a:buChar char="○"/>
              <a:defRPr>
                <a:solidFill>
                  <a:schemeClr val="lt1"/>
                </a:solidFill>
              </a:defRPr>
            </a:lvl8pPr>
            <a:lvl9pPr marL="4114800" lvl="8" indent="-317500" rtl="0">
              <a:spcBef>
                <a:spcPts val="0"/>
              </a:spcBef>
              <a:spcAft>
                <a:spcPts val="0"/>
              </a:spcAft>
              <a:buClr>
                <a:schemeClr val="lt1"/>
              </a:buClr>
              <a:buSzPts val="1400"/>
              <a:buChar char="■"/>
              <a:defRPr>
                <a:solidFill>
                  <a:schemeClr val="lt1"/>
                </a:solidFill>
              </a:defRPr>
            </a:lvl9pPr>
          </a:lstStyle>
          <a:p>
            <a:pPr lvl="0"/>
            <a:r>
              <a:rPr lang="en-US"/>
              <a:t>Click to edit Master text styles</a:t>
            </a:r>
          </a:p>
        </p:txBody>
      </p:sp>
      <p:sp>
        <p:nvSpPr>
          <p:cNvPr id="56" name="Google Shape;56;p11"/>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57" name="Google Shape;57;p11"/>
          <p:cNvPicPr preferRelativeResize="0"/>
          <p:nvPr/>
        </p:nvPicPr>
        <p:blipFill>
          <a:blip r:embed="rId3">
            <a:alphaModFix/>
          </a:blip>
          <a:stretch>
            <a:fillRect/>
          </a:stretch>
        </p:blipFill>
        <p:spPr>
          <a:xfrm>
            <a:off x="7431606" y="144325"/>
            <a:ext cx="1589539" cy="3936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7">
  <p:cSld name="TITLE_AND_BODY_1_1_1_1_1_1_1">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311700" y="54775"/>
            <a:ext cx="71199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60" name="Google Shape;60;p12"/>
          <p:cNvSpPr txBox="1">
            <a:spLocks noGrp="1"/>
          </p:cNvSpPr>
          <p:nvPr>
            <p:ph type="body" idx="1"/>
          </p:nvPr>
        </p:nvSpPr>
        <p:spPr>
          <a:xfrm>
            <a:off x="311700" y="923875"/>
            <a:ext cx="8520600" cy="3928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Click to edit Master text styles</a:t>
            </a:r>
          </a:p>
        </p:txBody>
      </p:sp>
      <p:sp>
        <p:nvSpPr>
          <p:cNvPr id="61" name="Google Shape;61;p12"/>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2" name="Google Shape;62;p12"/>
          <p:cNvPicPr preferRelativeResize="0"/>
          <p:nvPr/>
        </p:nvPicPr>
        <p:blipFill>
          <a:blip r:embed="rId3">
            <a:alphaModFix/>
          </a:blip>
          <a:stretch>
            <a:fillRect/>
          </a:stretch>
        </p:blipFill>
        <p:spPr>
          <a:xfrm>
            <a:off x="7431606" y="144325"/>
            <a:ext cx="1589539" cy="3936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8">
  <p:cSld name="TITLE_AND_BODY_1_1_1_1_1_1_1_1">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3"/>
          <p:cNvSpPr txBox="1">
            <a:spLocks noGrp="1"/>
          </p:cNvSpPr>
          <p:nvPr>
            <p:ph type="title"/>
          </p:nvPr>
        </p:nvSpPr>
        <p:spPr>
          <a:xfrm>
            <a:off x="311700" y="54775"/>
            <a:ext cx="71199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65" name="Google Shape;65;p13"/>
          <p:cNvSpPr txBox="1">
            <a:spLocks noGrp="1"/>
          </p:cNvSpPr>
          <p:nvPr>
            <p:ph type="body" idx="1"/>
          </p:nvPr>
        </p:nvSpPr>
        <p:spPr>
          <a:xfrm>
            <a:off x="311700" y="923875"/>
            <a:ext cx="8520600" cy="3928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Click to edit Master text styles</a:t>
            </a:r>
          </a:p>
        </p:txBody>
      </p:sp>
      <p:sp>
        <p:nvSpPr>
          <p:cNvPr id="66" name="Google Shape;66;p13"/>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7" name="Google Shape;67;p13"/>
          <p:cNvPicPr preferRelativeResize="0"/>
          <p:nvPr/>
        </p:nvPicPr>
        <p:blipFill>
          <a:blip r:embed="rId3">
            <a:alphaModFix/>
          </a:blip>
          <a:stretch>
            <a:fillRect/>
          </a:stretch>
        </p:blipFill>
        <p:spPr>
          <a:xfrm>
            <a:off x="7431606" y="144325"/>
            <a:ext cx="1589539" cy="3936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9">
  <p:cSld name="TITLE_AND_BODY_1_1_1_1_1_1_1_1_1">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11700" y="54775"/>
            <a:ext cx="71199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70" name="Google Shape;70;p14"/>
          <p:cNvSpPr txBox="1">
            <a:spLocks noGrp="1"/>
          </p:cNvSpPr>
          <p:nvPr>
            <p:ph type="body" idx="1"/>
          </p:nvPr>
        </p:nvSpPr>
        <p:spPr>
          <a:xfrm>
            <a:off x="311700" y="923875"/>
            <a:ext cx="8520600" cy="3928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Click to edit Master text styles</a:t>
            </a:r>
          </a:p>
        </p:txBody>
      </p:sp>
      <p:sp>
        <p:nvSpPr>
          <p:cNvPr id="71" name="Google Shape;71;p14"/>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72" name="Google Shape;72;p14"/>
          <p:cNvPicPr preferRelativeResize="0"/>
          <p:nvPr/>
        </p:nvPicPr>
        <p:blipFill>
          <a:blip r:embed="rId3">
            <a:alphaModFix/>
          </a:blip>
          <a:stretch>
            <a:fillRect/>
          </a:stretch>
        </p:blipFill>
        <p:spPr>
          <a:xfrm>
            <a:off x="7431606" y="144325"/>
            <a:ext cx="1589539" cy="3936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10">
  <p:cSld name="TITLE_AND_BODY_1_1_1_1_1_1_1_1_1_1">
    <p:bg>
      <p:bgPr>
        <a:blipFill>
          <a:blip r:embed="rId2">
            <a:alphaModFix/>
          </a:blip>
          <a:stretch>
            <a:fillRect/>
          </a:stretch>
        </a:blipFill>
        <a:effectLst/>
      </p:bgPr>
    </p:bg>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11700" y="54775"/>
            <a:ext cx="71199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75" name="Google Shape;75;p15"/>
          <p:cNvSpPr txBox="1">
            <a:spLocks noGrp="1"/>
          </p:cNvSpPr>
          <p:nvPr>
            <p:ph type="body" idx="1"/>
          </p:nvPr>
        </p:nvSpPr>
        <p:spPr>
          <a:xfrm>
            <a:off x="311700" y="923875"/>
            <a:ext cx="8520600" cy="3928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Click to edit Master text styles</a:t>
            </a:r>
          </a:p>
        </p:txBody>
      </p:sp>
      <p:sp>
        <p:nvSpPr>
          <p:cNvPr id="76" name="Google Shape;76;p15"/>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77" name="Google Shape;77;p15"/>
          <p:cNvPicPr preferRelativeResize="0"/>
          <p:nvPr/>
        </p:nvPicPr>
        <p:blipFill>
          <a:blip r:embed="rId3">
            <a:alphaModFix/>
          </a:blip>
          <a:stretch>
            <a:fillRect/>
          </a:stretch>
        </p:blipFill>
        <p:spPr>
          <a:xfrm>
            <a:off x="7431606" y="144325"/>
            <a:ext cx="1589539" cy="3936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11">
  <p:cSld name="TITLE_AND_BODY_1_1_1_1_1_1_1_1_1_1_1">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54775"/>
            <a:ext cx="71199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80" name="Google Shape;80;p16"/>
          <p:cNvSpPr txBox="1">
            <a:spLocks noGrp="1"/>
          </p:cNvSpPr>
          <p:nvPr>
            <p:ph type="body" idx="1"/>
          </p:nvPr>
        </p:nvSpPr>
        <p:spPr>
          <a:xfrm>
            <a:off x="311700" y="923875"/>
            <a:ext cx="8520600" cy="3928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chemeClr val="dk1"/>
              </a:buClr>
              <a:buSzPts val="1800"/>
              <a:buChar char="●"/>
              <a:defRPr>
                <a:solidFill>
                  <a:schemeClr val="dk1"/>
                </a:solidFill>
              </a:defRPr>
            </a:lvl1pPr>
            <a:lvl2pPr marL="914400" lvl="1" indent="-317500" rtl="0">
              <a:spcBef>
                <a:spcPts val="0"/>
              </a:spcBef>
              <a:spcAft>
                <a:spcPts val="0"/>
              </a:spcAft>
              <a:buClr>
                <a:schemeClr val="dk1"/>
              </a:buClr>
              <a:buSzPts val="1400"/>
              <a:buChar char="○"/>
              <a:defRPr>
                <a:solidFill>
                  <a:schemeClr val="dk1"/>
                </a:solidFill>
              </a:defRPr>
            </a:lvl2pPr>
            <a:lvl3pPr marL="1371600" lvl="2" indent="-317500" rtl="0">
              <a:spcBef>
                <a:spcPts val="0"/>
              </a:spcBef>
              <a:spcAft>
                <a:spcPts val="0"/>
              </a:spcAft>
              <a:buClr>
                <a:schemeClr val="dk1"/>
              </a:buClr>
              <a:buSzPts val="1400"/>
              <a:buChar char="■"/>
              <a:defRPr>
                <a:solidFill>
                  <a:schemeClr val="dk1"/>
                </a:solidFill>
              </a:defRPr>
            </a:lvl3pPr>
            <a:lvl4pPr marL="1828800" lvl="3" indent="-317500" rtl="0">
              <a:spcBef>
                <a:spcPts val="0"/>
              </a:spcBef>
              <a:spcAft>
                <a:spcPts val="0"/>
              </a:spcAft>
              <a:buClr>
                <a:schemeClr val="dk1"/>
              </a:buClr>
              <a:buSzPts val="1400"/>
              <a:buChar char="●"/>
              <a:defRPr>
                <a:solidFill>
                  <a:schemeClr val="dk1"/>
                </a:solidFill>
              </a:defRPr>
            </a:lvl4pPr>
            <a:lvl5pPr marL="2286000" lvl="4" indent="-317500" rtl="0">
              <a:spcBef>
                <a:spcPts val="0"/>
              </a:spcBef>
              <a:spcAft>
                <a:spcPts val="0"/>
              </a:spcAft>
              <a:buClr>
                <a:schemeClr val="dk1"/>
              </a:buClr>
              <a:buSzPts val="1400"/>
              <a:buChar char="○"/>
              <a:defRPr>
                <a:solidFill>
                  <a:schemeClr val="dk1"/>
                </a:solidFill>
              </a:defRPr>
            </a:lvl5pPr>
            <a:lvl6pPr marL="2743200" lvl="5" indent="-317500" rtl="0">
              <a:spcBef>
                <a:spcPts val="0"/>
              </a:spcBef>
              <a:spcAft>
                <a:spcPts val="0"/>
              </a:spcAft>
              <a:buClr>
                <a:schemeClr val="dk1"/>
              </a:buClr>
              <a:buSzPts val="1400"/>
              <a:buChar char="■"/>
              <a:defRPr>
                <a:solidFill>
                  <a:schemeClr val="dk1"/>
                </a:solidFill>
              </a:defRPr>
            </a:lvl6pPr>
            <a:lvl7pPr marL="3200400" lvl="6" indent="-317500" rtl="0">
              <a:spcBef>
                <a:spcPts val="0"/>
              </a:spcBef>
              <a:spcAft>
                <a:spcPts val="0"/>
              </a:spcAft>
              <a:buClr>
                <a:schemeClr val="dk1"/>
              </a:buClr>
              <a:buSzPts val="1400"/>
              <a:buChar char="●"/>
              <a:defRPr>
                <a:solidFill>
                  <a:schemeClr val="dk1"/>
                </a:solidFill>
              </a:defRPr>
            </a:lvl7pPr>
            <a:lvl8pPr marL="3657600" lvl="7" indent="-317500" rtl="0">
              <a:spcBef>
                <a:spcPts val="0"/>
              </a:spcBef>
              <a:spcAft>
                <a:spcPts val="0"/>
              </a:spcAft>
              <a:buClr>
                <a:schemeClr val="dk1"/>
              </a:buClr>
              <a:buSzPts val="1400"/>
              <a:buChar char="○"/>
              <a:defRPr>
                <a:solidFill>
                  <a:schemeClr val="dk1"/>
                </a:solidFill>
              </a:defRPr>
            </a:lvl8pPr>
            <a:lvl9pPr marL="4114800" lvl="8" indent="-317500" rtl="0">
              <a:spcBef>
                <a:spcPts val="0"/>
              </a:spcBef>
              <a:spcAft>
                <a:spcPts val="0"/>
              </a:spcAft>
              <a:buClr>
                <a:schemeClr val="dk1"/>
              </a:buClr>
              <a:buSzPts val="1400"/>
              <a:buChar char="■"/>
              <a:defRPr>
                <a:solidFill>
                  <a:schemeClr val="dk1"/>
                </a:solidFill>
              </a:defRPr>
            </a:lvl9pPr>
          </a:lstStyle>
          <a:p>
            <a:pPr lvl="0"/>
            <a:r>
              <a:rPr lang="en-US"/>
              <a:t>Click to edit Master text styles</a:t>
            </a:r>
          </a:p>
        </p:txBody>
      </p:sp>
      <p:sp>
        <p:nvSpPr>
          <p:cNvPr id="81" name="Google Shape;81;p16"/>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82" name="Google Shape;82;p16"/>
          <p:cNvPicPr preferRelativeResize="0"/>
          <p:nvPr/>
        </p:nvPicPr>
        <p:blipFill>
          <a:blip r:embed="rId3">
            <a:alphaModFix/>
          </a:blip>
          <a:stretch>
            <a:fillRect/>
          </a:stretch>
        </p:blipFill>
        <p:spPr>
          <a:xfrm>
            <a:off x="7431606" y="144325"/>
            <a:ext cx="1589539" cy="393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12">
  <p:cSld name="TITLE_AND_BODY_1_1_1_1_1_1_1_1_1_1_1_1">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311700" y="54775"/>
            <a:ext cx="71199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85" name="Google Shape;85;p17"/>
          <p:cNvSpPr txBox="1">
            <a:spLocks noGrp="1"/>
          </p:cNvSpPr>
          <p:nvPr>
            <p:ph type="body" idx="1"/>
          </p:nvPr>
        </p:nvSpPr>
        <p:spPr>
          <a:xfrm>
            <a:off x="311700" y="923875"/>
            <a:ext cx="8520600" cy="16173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chemeClr val="dk2"/>
              </a:buClr>
              <a:buSzPts val="1800"/>
              <a:buChar char="●"/>
              <a:defRPr/>
            </a:lvl1pPr>
            <a:lvl2pPr marL="914400" lvl="1" indent="-317500" rtl="0">
              <a:spcBef>
                <a:spcPts val="0"/>
              </a:spcBef>
              <a:spcAft>
                <a:spcPts val="0"/>
              </a:spcAft>
              <a:buClr>
                <a:schemeClr val="dk2"/>
              </a:buClr>
              <a:buSzPts val="1400"/>
              <a:buChar char="○"/>
              <a:defRPr/>
            </a:lvl2pPr>
            <a:lvl3pPr marL="1371600" lvl="2" indent="-317500" rtl="0">
              <a:spcBef>
                <a:spcPts val="0"/>
              </a:spcBef>
              <a:spcAft>
                <a:spcPts val="0"/>
              </a:spcAft>
              <a:buClr>
                <a:schemeClr val="dk2"/>
              </a:buClr>
              <a:buSzPts val="1400"/>
              <a:buChar char="■"/>
              <a:defRPr/>
            </a:lvl3pPr>
            <a:lvl4pPr marL="1828800" lvl="3" indent="-317500" rtl="0">
              <a:spcBef>
                <a:spcPts val="0"/>
              </a:spcBef>
              <a:spcAft>
                <a:spcPts val="0"/>
              </a:spcAft>
              <a:buClr>
                <a:schemeClr val="dk2"/>
              </a:buClr>
              <a:buSzPts val="1400"/>
              <a:buChar char="●"/>
              <a:defRPr/>
            </a:lvl4pPr>
            <a:lvl5pPr marL="2286000" lvl="4" indent="-317500" rtl="0">
              <a:spcBef>
                <a:spcPts val="0"/>
              </a:spcBef>
              <a:spcAft>
                <a:spcPts val="0"/>
              </a:spcAft>
              <a:buClr>
                <a:schemeClr val="dk2"/>
              </a:buClr>
              <a:buSzPts val="1400"/>
              <a:buChar char="○"/>
              <a:defRPr/>
            </a:lvl5pPr>
            <a:lvl6pPr marL="2743200" lvl="5" indent="-317500" rtl="0">
              <a:spcBef>
                <a:spcPts val="0"/>
              </a:spcBef>
              <a:spcAft>
                <a:spcPts val="0"/>
              </a:spcAft>
              <a:buClr>
                <a:schemeClr val="dk2"/>
              </a:buClr>
              <a:buSzPts val="1400"/>
              <a:buChar char="■"/>
              <a:defRPr/>
            </a:lvl6pPr>
            <a:lvl7pPr marL="3200400" lvl="6" indent="-317500" rtl="0">
              <a:spcBef>
                <a:spcPts val="0"/>
              </a:spcBef>
              <a:spcAft>
                <a:spcPts val="0"/>
              </a:spcAft>
              <a:buClr>
                <a:schemeClr val="dk2"/>
              </a:buClr>
              <a:buSzPts val="1400"/>
              <a:buChar char="●"/>
              <a:defRPr/>
            </a:lvl7pPr>
            <a:lvl8pPr marL="3657600" lvl="7" indent="-317500" rtl="0">
              <a:spcBef>
                <a:spcPts val="0"/>
              </a:spcBef>
              <a:spcAft>
                <a:spcPts val="0"/>
              </a:spcAft>
              <a:buClr>
                <a:schemeClr val="dk2"/>
              </a:buClr>
              <a:buSzPts val="1400"/>
              <a:buChar char="○"/>
              <a:defRPr/>
            </a:lvl8pPr>
            <a:lvl9pPr marL="4114800" lvl="8" indent="-317500" rtl="0">
              <a:spcBef>
                <a:spcPts val="0"/>
              </a:spcBef>
              <a:spcAft>
                <a:spcPts val="0"/>
              </a:spcAft>
              <a:buClr>
                <a:schemeClr val="dk2"/>
              </a:buClr>
              <a:buSzPts val="1400"/>
              <a:buChar char="■"/>
              <a:defRPr/>
            </a:lvl9pPr>
          </a:lstStyle>
          <a:p>
            <a:pPr lvl="0"/>
            <a:r>
              <a:rPr lang="en-US"/>
              <a:t>Click to edit Master text styles</a:t>
            </a:r>
          </a:p>
        </p:txBody>
      </p:sp>
      <p:sp>
        <p:nvSpPr>
          <p:cNvPr id="86" name="Google Shape;86;p17"/>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87" name="Google Shape;87;p17"/>
          <p:cNvPicPr preferRelativeResize="0"/>
          <p:nvPr/>
        </p:nvPicPr>
        <p:blipFill>
          <a:blip r:embed="rId3">
            <a:alphaModFix/>
          </a:blip>
          <a:stretch>
            <a:fillRect/>
          </a:stretch>
        </p:blipFill>
        <p:spPr>
          <a:xfrm>
            <a:off x="7431606" y="144325"/>
            <a:ext cx="1589539" cy="393600"/>
          </a:xfrm>
          <a:prstGeom prst="rect">
            <a:avLst/>
          </a:prstGeom>
          <a:noFill/>
          <a:ln>
            <a:noFill/>
          </a:ln>
        </p:spPr>
      </p:pic>
      <p:sp>
        <p:nvSpPr>
          <p:cNvPr id="88" name="Google Shape;88;p17"/>
          <p:cNvSpPr txBox="1">
            <a:spLocks noGrp="1"/>
          </p:cNvSpPr>
          <p:nvPr>
            <p:ph type="body" idx="2"/>
          </p:nvPr>
        </p:nvSpPr>
        <p:spPr>
          <a:xfrm>
            <a:off x="311700" y="2905075"/>
            <a:ext cx="8520600" cy="16173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0"/>
              </a:spcBef>
              <a:spcAft>
                <a:spcPts val="0"/>
              </a:spcAft>
              <a:buClr>
                <a:schemeClr val="lt1"/>
              </a:buClr>
              <a:buSzPts val="1400"/>
              <a:buChar char="○"/>
              <a:defRPr>
                <a:solidFill>
                  <a:schemeClr val="lt1"/>
                </a:solidFill>
              </a:defRPr>
            </a:lvl2pPr>
            <a:lvl3pPr marL="1371600" lvl="2" indent="-317500" rtl="0">
              <a:spcBef>
                <a:spcPts val="0"/>
              </a:spcBef>
              <a:spcAft>
                <a:spcPts val="0"/>
              </a:spcAft>
              <a:buClr>
                <a:schemeClr val="lt1"/>
              </a:buClr>
              <a:buSzPts val="1400"/>
              <a:buChar char="■"/>
              <a:defRPr>
                <a:solidFill>
                  <a:schemeClr val="lt1"/>
                </a:solidFill>
              </a:defRPr>
            </a:lvl3pPr>
            <a:lvl4pPr marL="1828800" lvl="3" indent="-317500" rtl="0">
              <a:spcBef>
                <a:spcPts val="0"/>
              </a:spcBef>
              <a:spcAft>
                <a:spcPts val="0"/>
              </a:spcAft>
              <a:buClr>
                <a:schemeClr val="lt1"/>
              </a:buClr>
              <a:buSzPts val="1400"/>
              <a:buChar char="●"/>
              <a:defRPr>
                <a:solidFill>
                  <a:schemeClr val="lt1"/>
                </a:solidFill>
              </a:defRPr>
            </a:lvl4pPr>
            <a:lvl5pPr marL="2286000" lvl="4" indent="-317500" rtl="0">
              <a:spcBef>
                <a:spcPts val="0"/>
              </a:spcBef>
              <a:spcAft>
                <a:spcPts val="0"/>
              </a:spcAft>
              <a:buClr>
                <a:schemeClr val="lt1"/>
              </a:buClr>
              <a:buSzPts val="1400"/>
              <a:buChar char="○"/>
              <a:defRPr>
                <a:solidFill>
                  <a:schemeClr val="lt1"/>
                </a:solidFill>
              </a:defRPr>
            </a:lvl5pPr>
            <a:lvl6pPr marL="2743200" lvl="5" indent="-317500" rtl="0">
              <a:spcBef>
                <a:spcPts val="0"/>
              </a:spcBef>
              <a:spcAft>
                <a:spcPts val="0"/>
              </a:spcAft>
              <a:buClr>
                <a:schemeClr val="lt1"/>
              </a:buClr>
              <a:buSzPts val="1400"/>
              <a:buChar char="■"/>
              <a:defRPr>
                <a:solidFill>
                  <a:schemeClr val="lt1"/>
                </a:solidFill>
              </a:defRPr>
            </a:lvl6pPr>
            <a:lvl7pPr marL="3200400" lvl="6" indent="-317500" rtl="0">
              <a:spcBef>
                <a:spcPts val="0"/>
              </a:spcBef>
              <a:spcAft>
                <a:spcPts val="0"/>
              </a:spcAft>
              <a:buClr>
                <a:schemeClr val="lt1"/>
              </a:buClr>
              <a:buSzPts val="1400"/>
              <a:buChar char="●"/>
              <a:defRPr>
                <a:solidFill>
                  <a:schemeClr val="lt1"/>
                </a:solidFill>
              </a:defRPr>
            </a:lvl7pPr>
            <a:lvl8pPr marL="3657600" lvl="7" indent="-317500" rtl="0">
              <a:spcBef>
                <a:spcPts val="0"/>
              </a:spcBef>
              <a:spcAft>
                <a:spcPts val="0"/>
              </a:spcAft>
              <a:buClr>
                <a:schemeClr val="lt1"/>
              </a:buClr>
              <a:buSzPts val="1400"/>
              <a:buChar char="○"/>
              <a:defRPr>
                <a:solidFill>
                  <a:schemeClr val="lt1"/>
                </a:solidFill>
              </a:defRPr>
            </a:lvl8pPr>
            <a:lvl9pPr marL="4114800" lvl="8" indent="-317500" rtl="0">
              <a:spcBef>
                <a:spcPts val="0"/>
              </a:spcBef>
              <a:spcAft>
                <a:spcPts val="0"/>
              </a:spcAft>
              <a:buClr>
                <a:schemeClr val="lt1"/>
              </a:buClr>
              <a:buSzPts val="1400"/>
              <a:buChar char="■"/>
              <a:defRPr>
                <a:solidFill>
                  <a:schemeClr val="lt1"/>
                </a:solidFill>
              </a:defRPr>
            </a:lvl9pPr>
          </a:lstStyle>
          <a:p>
            <a:pPr lvl="0"/>
            <a:r>
              <a:rPr lang="en-US"/>
              <a:t>Click to 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4014025" y="450150"/>
            <a:ext cx="47709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rPr lang="en-US"/>
              <a:t>Click to edit Master title style</a:t>
            </a:r>
            <a:endParaRPr/>
          </a:p>
        </p:txBody>
      </p:sp>
      <p:sp>
        <p:nvSpPr>
          <p:cNvPr id="91" name="Google Shape;91;p18"/>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2">
  <p:cSld name="TITLE_4">
    <p:spTree>
      <p:nvGrpSpPr>
        <p:cNvPr id="1" name="Shape 92"/>
        <p:cNvGrpSpPr/>
        <p:nvPr/>
      </p:nvGrpSpPr>
      <p:grpSpPr>
        <a:xfrm>
          <a:off x="0" y="0"/>
          <a:ext cx="0" cy="0"/>
          <a:chOff x="0" y="0"/>
          <a:chExt cx="0" cy="0"/>
        </a:xfrm>
      </p:grpSpPr>
      <p:sp>
        <p:nvSpPr>
          <p:cNvPr id="93" name="Google Shape;93;p19"/>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r>
              <a:rPr lang="en-US"/>
              <a:t>Click to edit Master title style</a:t>
            </a:r>
            <a:endParaRPr/>
          </a:p>
        </p:txBody>
      </p:sp>
      <p:sp>
        <p:nvSpPr>
          <p:cNvPr id="94" name="Google Shape;94;p1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95" name="Google Shape;95;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subTitle" idx="1"/>
          </p:nvPr>
        </p:nvSpPr>
        <p:spPr>
          <a:xfrm>
            <a:off x="5655600" y="1870650"/>
            <a:ext cx="3188400" cy="792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2800"/>
              <a:buNone/>
              <a:defRPr sz="2800">
                <a:solidFill>
                  <a:srgbClr val="00A4B6"/>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r>
              <a:rPr lang="en-US"/>
              <a:t>Click to edit Master subtitle style</a:t>
            </a:r>
            <a:endParaRPr/>
          </a:p>
        </p:txBody>
      </p:sp>
      <p:pic>
        <p:nvPicPr>
          <p:cNvPr id="17" name="Google Shape;17;p3"/>
          <p:cNvPicPr preferRelativeResize="0"/>
          <p:nvPr/>
        </p:nvPicPr>
        <p:blipFill>
          <a:blip r:embed="rId3">
            <a:alphaModFix/>
          </a:blip>
          <a:stretch>
            <a:fillRect/>
          </a:stretch>
        </p:blipFill>
        <p:spPr>
          <a:xfrm>
            <a:off x="5843571" y="257575"/>
            <a:ext cx="3000375" cy="7429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611600" y="1182125"/>
            <a:ext cx="4077300" cy="2940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a:t>Click to edit Master title style</a:t>
            </a:r>
            <a:endParaRPr/>
          </a:p>
        </p:txBody>
      </p:sp>
      <p:sp>
        <p:nvSpPr>
          <p:cNvPr id="20" name="Google Shape;20;p4"/>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54779"/>
            <a:ext cx="59214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23" name="Google Shape;23;p5"/>
          <p:cNvSpPr txBox="1">
            <a:spLocks noGrp="1"/>
          </p:cNvSpPr>
          <p:nvPr>
            <p:ph type="body" idx="1"/>
          </p:nvPr>
        </p:nvSpPr>
        <p:spPr>
          <a:xfrm>
            <a:off x="311700" y="923875"/>
            <a:ext cx="8520600" cy="39288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en-US"/>
              <a:t>Click to edit Master text styles</a:t>
            </a:r>
          </a:p>
        </p:txBody>
      </p:sp>
      <p:sp>
        <p:nvSpPr>
          <p:cNvPr id="24" name="Google Shape;24;p5"/>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25" name="Google Shape;25;p5"/>
          <p:cNvPicPr preferRelativeResize="0"/>
          <p:nvPr/>
        </p:nvPicPr>
        <p:blipFill>
          <a:blip r:embed="rId3">
            <a:alphaModFix/>
          </a:blip>
          <a:stretch>
            <a:fillRect/>
          </a:stretch>
        </p:blipFill>
        <p:spPr>
          <a:xfrm>
            <a:off x="7431523" y="144324"/>
            <a:ext cx="1589627" cy="393600"/>
          </a:xfrm>
          <a:prstGeom prst="rect">
            <a:avLst/>
          </a:prstGeom>
          <a:noFill/>
          <a:ln>
            <a:noFill/>
          </a:ln>
        </p:spPr>
      </p:pic>
      <p:sp>
        <p:nvSpPr>
          <p:cNvPr id="26" name="Google Shape;26;p5"/>
          <p:cNvSpPr txBox="1"/>
          <p:nvPr/>
        </p:nvSpPr>
        <p:spPr>
          <a:xfrm>
            <a:off x="311700" y="4749025"/>
            <a:ext cx="2653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2"/>
                </a:solidFill>
                <a:latin typeface="Proxima Nova"/>
                <a:ea typeface="Proxima Nova"/>
                <a:cs typeface="Proxima Nova"/>
                <a:sym typeface="Proxima Nova"/>
              </a:rPr>
              <a:t>Unit#1 Data Structures</a:t>
            </a:r>
            <a:endParaRPr sz="800">
              <a:solidFill>
                <a:schemeClr val="dk2"/>
              </a:solidFill>
              <a:latin typeface="Proxima Nova"/>
              <a:ea typeface="Proxima Nova"/>
              <a:cs typeface="Proxima Nova"/>
              <a:sym typeface="Proxima Nova"/>
            </a:endParaRPr>
          </a:p>
        </p:txBody>
      </p:sp>
      <p:sp>
        <p:nvSpPr>
          <p:cNvPr id="27" name="Google Shape;27;p5"/>
          <p:cNvSpPr txBox="1"/>
          <p:nvPr/>
        </p:nvSpPr>
        <p:spPr>
          <a:xfrm>
            <a:off x="3245250" y="4749025"/>
            <a:ext cx="2653500" cy="30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2"/>
                </a:solidFill>
                <a:latin typeface="Proxima Nova"/>
                <a:ea typeface="Proxima Nova"/>
                <a:cs typeface="Proxima Nova"/>
                <a:sym typeface="Proxima Nova"/>
              </a:rPr>
              <a:t>Department of Information Technology</a:t>
            </a:r>
            <a:endParaRPr sz="800">
              <a:solidFill>
                <a:schemeClr val="dk2"/>
              </a:solidFill>
              <a:latin typeface="Proxima Nova"/>
              <a:ea typeface="Proxima Nova"/>
              <a:cs typeface="Proxima Nova"/>
              <a:sym typeface="Proxima Nov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1">
  <p:cSld name="TITLE_AND_BODY_1">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54779"/>
            <a:ext cx="59214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30" name="Google Shape;30;p6"/>
          <p:cNvSpPr txBox="1">
            <a:spLocks noGrp="1"/>
          </p:cNvSpPr>
          <p:nvPr>
            <p:ph type="body" idx="1"/>
          </p:nvPr>
        </p:nvSpPr>
        <p:spPr>
          <a:xfrm>
            <a:off x="311700" y="923875"/>
            <a:ext cx="8520600" cy="3928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Click to edit Master text styles</a:t>
            </a:r>
          </a:p>
        </p:txBody>
      </p:sp>
      <p:sp>
        <p:nvSpPr>
          <p:cNvPr id="31" name="Google Shape;31;p6"/>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32" name="Google Shape;32;p6"/>
          <p:cNvPicPr preferRelativeResize="0"/>
          <p:nvPr/>
        </p:nvPicPr>
        <p:blipFill>
          <a:blip r:embed="rId3">
            <a:alphaModFix/>
          </a:blip>
          <a:stretch>
            <a:fillRect/>
          </a:stretch>
        </p:blipFill>
        <p:spPr>
          <a:xfrm>
            <a:off x="7440694" y="144325"/>
            <a:ext cx="1580456" cy="3936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2">
  <p:cSld name="TITLE_AND_BODY_1_1">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4779"/>
            <a:ext cx="59214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35" name="Google Shape;35;p7"/>
          <p:cNvSpPr txBox="1">
            <a:spLocks noGrp="1"/>
          </p:cNvSpPr>
          <p:nvPr>
            <p:ph type="body" idx="1"/>
          </p:nvPr>
        </p:nvSpPr>
        <p:spPr>
          <a:xfrm>
            <a:off x="311700" y="923875"/>
            <a:ext cx="8520600" cy="3928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Click to edit Master text styles</a:t>
            </a:r>
          </a:p>
        </p:txBody>
      </p:sp>
      <p:sp>
        <p:nvSpPr>
          <p:cNvPr id="36" name="Google Shape;36;p7"/>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37" name="Google Shape;37;p7"/>
          <p:cNvPicPr preferRelativeResize="0"/>
          <p:nvPr/>
        </p:nvPicPr>
        <p:blipFill>
          <a:blip r:embed="rId3">
            <a:alphaModFix/>
          </a:blip>
          <a:stretch>
            <a:fillRect/>
          </a:stretch>
        </p:blipFill>
        <p:spPr>
          <a:xfrm>
            <a:off x="7440694" y="144325"/>
            <a:ext cx="1580456" cy="3936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3">
  <p:cSld name="TITLE_AND_BODY_1_1_1">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311700" y="54779"/>
            <a:ext cx="59214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40" name="Google Shape;40;p8"/>
          <p:cNvSpPr txBox="1">
            <a:spLocks noGrp="1"/>
          </p:cNvSpPr>
          <p:nvPr>
            <p:ph type="body" idx="1"/>
          </p:nvPr>
        </p:nvSpPr>
        <p:spPr>
          <a:xfrm>
            <a:off x="311700" y="923875"/>
            <a:ext cx="8520600" cy="3928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rgbClr val="F1C232"/>
              </a:buClr>
              <a:buSzPts val="1800"/>
              <a:buChar char="●"/>
              <a:defRPr/>
            </a:lvl1pPr>
            <a:lvl2pPr marL="914400" lvl="1" indent="-317500" rtl="0">
              <a:spcBef>
                <a:spcPts val="0"/>
              </a:spcBef>
              <a:spcAft>
                <a:spcPts val="0"/>
              </a:spcAft>
              <a:buClr>
                <a:srgbClr val="F1C232"/>
              </a:buClr>
              <a:buSzPts val="1400"/>
              <a:buChar char="○"/>
              <a:defRPr/>
            </a:lvl2pPr>
            <a:lvl3pPr marL="1371600" lvl="2" indent="-317500" rtl="0">
              <a:spcBef>
                <a:spcPts val="0"/>
              </a:spcBef>
              <a:spcAft>
                <a:spcPts val="0"/>
              </a:spcAft>
              <a:buClr>
                <a:srgbClr val="F1C232"/>
              </a:buClr>
              <a:buSzPts val="1400"/>
              <a:buChar char="■"/>
              <a:defRPr/>
            </a:lvl3pPr>
            <a:lvl4pPr marL="1828800" lvl="3" indent="-317500" rtl="0">
              <a:spcBef>
                <a:spcPts val="0"/>
              </a:spcBef>
              <a:spcAft>
                <a:spcPts val="0"/>
              </a:spcAft>
              <a:buClr>
                <a:srgbClr val="F1C232"/>
              </a:buClr>
              <a:buSzPts val="1400"/>
              <a:buChar char="●"/>
              <a:defRPr/>
            </a:lvl4pPr>
            <a:lvl5pPr marL="2286000" lvl="4" indent="-317500" rtl="0">
              <a:spcBef>
                <a:spcPts val="0"/>
              </a:spcBef>
              <a:spcAft>
                <a:spcPts val="0"/>
              </a:spcAft>
              <a:buClr>
                <a:srgbClr val="F1C232"/>
              </a:buClr>
              <a:buSzPts val="1400"/>
              <a:buChar char="○"/>
              <a:defRPr/>
            </a:lvl5pPr>
            <a:lvl6pPr marL="2743200" lvl="5" indent="-317500" rtl="0">
              <a:spcBef>
                <a:spcPts val="0"/>
              </a:spcBef>
              <a:spcAft>
                <a:spcPts val="0"/>
              </a:spcAft>
              <a:buClr>
                <a:srgbClr val="F1C232"/>
              </a:buClr>
              <a:buSzPts val="1400"/>
              <a:buChar char="■"/>
              <a:defRPr/>
            </a:lvl6pPr>
            <a:lvl7pPr marL="3200400" lvl="6" indent="-317500" rtl="0">
              <a:spcBef>
                <a:spcPts val="0"/>
              </a:spcBef>
              <a:spcAft>
                <a:spcPts val="0"/>
              </a:spcAft>
              <a:buClr>
                <a:srgbClr val="F1C232"/>
              </a:buClr>
              <a:buSzPts val="1400"/>
              <a:buChar char="●"/>
              <a:defRPr/>
            </a:lvl7pPr>
            <a:lvl8pPr marL="3657600" lvl="7" indent="-317500" rtl="0">
              <a:spcBef>
                <a:spcPts val="0"/>
              </a:spcBef>
              <a:spcAft>
                <a:spcPts val="0"/>
              </a:spcAft>
              <a:buClr>
                <a:srgbClr val="F1C232"/>
              </a:buClr>
              <a:buSzPts val="1400"/>
              <a:buChar char="○"/>
              <a:defRPr/>
            </a:lvl8pPr>
            <a:lvl9pPr marL="4114800" lvl="8" indent="-317500" rtl="0">
              <a:spcBef>
                <a:spcPts val="0"/>
              </a:spcBef>
              <a:spcAft>
                <a:spcPts val="0"/>
              </a:spcAft>
              <a:buClr>
                <a:srgbClr val="F1C232"/>
              </a:buClr>
              <a:buSzPts val="1400"/>
              <a:buChar char="■"/>
              <a:defRPr/>
            </a:lvl9pPr>
          </a:lstStyle>
          <a:p>
            <a:pPr lvl="0"/>
            <a:r>
              <a:rPr lang="en-US"/>
              <a:t>Click to edit Master text styles</a:t>
            </a:r>
          </a:p>
        </p:txBody>
      </p:sp>
      <p:sp>
        <p:nvSpPr>
          <p:cNvPr id="41" name="Google Shape;41;p8"/>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42" name="Google Shape;42;p8"/>
          <p:cNvPicPr preferRelativeResize="0"/>
          <p:nvPr/>
        </p:nvPicPr>
        <p:blipFill>
          <a:blip r:embed="rId3">
            <a:alphaModFix/>
          </a:blip>
          <a:stretch>
            <a:fillRect/>
          </a:stretch>
        </p:blipFill>
        <p:spPr>
          <a:xfrm>
            <a:off x="7440694" y="144325"/>
            <a:ext cx="1580456" cy="3936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4">
  <p:cSld name="TITLE_AND_BODY_1_1_1_1">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311700" y="54779"/>
            <a:ext cx="59214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45" name="Google Shape;45;p9"/>
          <p:cNvSpPr txBox="1">
            <a:spLocks noGrp="1"/>
          </p:cNvSpPr>
          <p:nvPr>
            <p:ph type="body" idx="1"/>
          </p:nvPr>
        </p:nvSpPr>
        <p:spPr>
          <a:xfrm>
            <a:off x="311700" y="923875"/>
            <a:ext cx="8520600" cy="3928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0"/>
              </a:spcBef>
              <a:spcAft>
                <a:spcPts val="0"/>
              </a:spcAft>
              <a:buClr>
                <a:schemeClr val="lt1"/>
              </a:buClr>
              <a:buSzPts val="1400"/>
              <a:buChar char="○"/>
              <a:defRPr>
                <a:solidFill>
                  <a:schemeClr val="lt1"/>
                </a:solidFill>
              </a:defRPr>
            </a:lvl2pPr>
            <a:lvl3pPr marL="1371600" lvl="2" indent="-317500" rtl="0">
              <a:spcBef>
                <a:spcPts val="0"/>
              </a:spcBef>
              <a:spcAft>
                <a:spcPts val="0"/>
              </a:spcAft>
              <a:buClr>
                <a:schemeClr val="lt1"/>
              </a:buClr>
              <a:buSzPts val="1400"/>
              <a:buChar char="■"/>
              <a:defRPr>
                <a:solidFill>
                  <a:schemeClr val="lt1"/>
                </a:solidFill>
              </a:defRPr>
            </a:lvl3pPr>
            <a:lvl4pPr marL="1828800" lvl="3" indent="-317500" rtl="0">
              <a:spcBef>
                <a:spcPts val="0"/>
              </a:spcBef>
              <a:spcAft>
                <a:spcPts val="0"/>
              </a:spcAft>
              <a:buClr>
                <a:schemeClr val="lt1"/>
              </a:buClr>
              <a:buSzPts val="1400"/>
              <a:buChar char="●"/>
              <a:defRPr>
                <a:solidFill>
                  <a:schemeClr val="lt1"/>
                </a:solidFill>
              </a:defRPr>
            </a:lvl4pPr>
            <a:lvl5pPr marL="2286000" lvl="4" indent="-317500" rtl="0">
              <a:spcBef>
                <a:spcPts val="0"/>
              </a:spcBef>
              <a:spcAft>
                <a:spcPts val="0"/>
              </a:spcAft>
              <a:buClr>
                <a:schemeClr val="lt1"/>
              </a:buClr>
              <a:buSzPts val="1400"/>
              <a:buChar char="○"/>
              <a:defRPr>
                <a:solidFill>
                  <a:schemeClr val="lt1"/>
                </a:solidFill>
              </a:defRPr>
            </a:lvl5pPr>
            <a:lvl6pPr marL="2743200" lvl="5" indent="-317500" rtl="0">
              <a:spcBef>
                <a:spcPts val="0"/>
              </a:spcBef>
              <a:spcAft>
                <a:spcPts val="0"/>
              </a:spcAft>
              <a:buClr>
                <a:schemeClr val="lt1"/>
              </a:buClr>
              <a:buSzPts val="1400"/>
              <a:buChar char="■"/>
              <a:defRPr>
                <a:solidFill>
                  <a:schemeClr val="lt1"/>
                </a:solidFill>
              </a:defRPr>
            </a:lvl6pPr>
            <a:lvl7pPr marL="3200400" lvl="6" indent="-317500" rtl="0">
              <a:spcBef>
                <a:spcPts val="0"/>
              </a:spcBef>
              <a:spcAft>
                <a:spcPts val="0"/>
              </a:spcAft>
              <a:buClr>
                <a:schemeClr val="lt1"/>
              </a:buClr>
              <a:buSzPts val="1400"/>
              <a:buChar char="●"/>
              <a:defRPr>
                <a:solidFill>
                  <a:schemeClr val="lt1"/>
                </a:solidFill>
              </a:defRPr>
            </a:lvl7pPr>
            <a:lvl8pPr marL="3657600" lvl="7" indent="-317500" rtl="0">
              <a:spcBef>
                <a:spcPts val="0"/>
              </a:spcBef>
              <a:spcAft>
                <a:spcPts val="0"/>
              </a:spcAft>
              <a:buClr>
                <a:schemeClr val="lt1"/>
              </a:buClr>
              <a:buSzPts val="1400"/>
              <a:buChar char="○"/>
              <a:defRPr>
                <a:solidFill>
                  <a:schemeClr val="lt1"/>
                </a:solidFill>
              </a:defRPr>
            </a:lvl8pPr>
            <a:lvl9pPr marL="4114800" lvl="8" indent="-317500" rtl="0">
              <a:spcBef>
                <a:spcPts val="0"/>
              </a:spcBef>
              <a:spcAft>
                <a:spcPts val="0"/>
              </a:spcAft>
              <a:buClr>
                <a:schemeClr val="lt1"/>
              </a:buClr>
              <a:buSzPts val="1400"/>
              <a:buChar char="■"/>
              <a:defRPr>
                <a:solidFill>
                  <a:schemeClr val="lt1"/>
                </a:solidFill>
              </a:defRPr>
            </a:lvl9pPr>
          </a:lstStyle>
          <a:p>
            <a:pPr lvl="0"/>
            <a:r>
              <a:rPr lang="en-US"/>
              <a:t>Click to edit Master text styles</a:t>
            </a:r>
          </a:p>
        </p:txBody>
      </p:sp>
      <p:sp>
        <p:nvSpPr>
          <p:cNvPr id="46" name="Google Shape;46;p9"/>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47" name="Google Shape;47;p9"/>
          <p:cNvPicPr preferRelativeResize="0"/>
          <p:nvPr/>
        </p:nvPicPr>
        <p:blipFill>
          <a:blip r:embed="rId3">
            <a:alphaModFix/>
          </a:blip>
          <a:stretch>
            <a:fillRect/>
          </a:stretch>
        </p:blipFill>
        <p:spPr>
          <a:xfrm>
            <a:off x="7431606" y="144325"/>
            <a:ext cx="1589539" cy="3936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5">
  <p:cSld name="TITLE_AND_BODY_1_1_1_1_1">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10"/>
          <p:cNvSpPr txBox="1">
            <a:spLocks noGrp="1"/>
          </p:cNvSpPr>
          <p:nvPr>
            <p:ph type="title"/>
          </p:nvPr>
        </p:nvSpPr>
        <p:spPr>
          <a:xfrm>
            <a:off x="311700" y="54779"/>
            <a:ext cx="59214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50" name="Google Shape;50;p10"/>
          <p:cNvSpPr txBox="1">
            <a:spLocks noGrp="1"/>
          </p:cNvSpPr>
          <p:nvPr>
            <p:ph type="body" idx="1"/>
          </p:nvPr>
        </p:nvSpPr>
        <p:spPr>
          <a:xfrm>
            <a:off x="311700" y="923875"/>
            <a:ext cx="8520600" cy="3928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chemeClr val="dk2"/>
              </a:buClr>
              <a:buSzPts val="1800"/>
              <a:buChar char="●"/>
              <a:defRPr/>
            </a:lvl1pPr>
            <a:lvl2pPr marL="914400" lvl="1" indent="-317500" rtl="0">
              <a:spcBef>
                <a:spcPts val="0"/>
              </a:spcBef>
              <a:spcAft>
                <a:spcPts val="0"/>
              </a:spcAft>
              <a:buClr>
                <a:schemeClr val="dk2"/>
              </a:buClr>
              <a:buSzPts val="1400"/>
              <a:buChar char="○"/>
              <a:defRPr/>
            </a:lvl2pPr>
            <a:lvl3pPr marL="1371600" lvl="2" indent="-317500" rtl="0">
              <a:spcBef>
                <a:spcPts val="0"/>
              </a:spcBef>
              <a:spcAft>
                <a:spcPts val="0"/>
              </a:spcAft>
              <a:buClr>
                <a:schemeClr val="dk2"/>
              </a:buClr>
              <a:buSzPts val="1400"/>
              <a:buChar char="■"/>
              <a:defRPr/>
            </a:lvl3pPr>
            <a:lvl4pPr marL="1828800" lvl="3" indent="-317500" rtl="0">
              <a:spcBef>
                <a:spcPts val="0"/>
              </a:spcBef>
              <a:spcAft>
                <a:spcPts val="0"/>
              </a:spcAft>
              <a:buClr>
                <a:schemeClr val="dk2"/>
              </a:buClr>
              <a:buSzPts val="1400"/>
              <a:buChar char="●"/>
              <a:defRPr/>
            </a:lvl4pPr>
            <a:lvl5pPr marL="2286000" lvl="4" indent="-317500" rtl="0">
              <a:spcBef>
                <a:spcPts val="0"/>
              </a:spcBef>
              <a:spcAft>
                <a:spcPts val="0"/>
              </a:spcAft>
              <a:buClr>
                <a:schemeClr val="dk2"/>
              </a:buClr>
              <a:buSzPts val="1400"/>
              <a:buChar char="○"/>
              <a:defRPr/>
            </a:lvl5pPr>
            <a:lvl6pPr marL="2743200" lvl="5" indent="-317500" rtl="0">
              <a:spcBef>
                <a:spcPts val="0"/>
              </a:spcBef>
              <a:spcAft>
                <a:spcPts val="0"/>
              </a:spcAft>
              <a:buClr>
                <a:schemeClr val="dk2"/>
              </a:buClr>
              <a:buSzPts val="1400"/>
              <a:buChar char="■"/>
              <a:defRPr/>
            </a:lvl6pPr>
            <a:lvl7pPr marL="3200400" lvl="6" indent="-317500" rtl="0">
              <a:spcBef>
                <a:spcPts val="0"/>
              </a:spcBef>
              <a:spcAft>
                <a:spcPts val="0"/>
              </a:spcAft>
              <a:buClr>
                <a:schemeClr val="dk2"/>
              </a:buClr>
              <a:buSzPts val="1400"/>
              <a:buChar char="●"/>
              <a:defRPr/>
            </a:lvl7pPr>
            <a:lvl8pPr marL="3657600" lvl="7" indent="-317500" rtl="0">
              <a:spcBef>
                <a:spcPts val="0"/>
              </a:spcBef>
              <a:spcAft>
                <a:spcPts val="0"/>
              </a:spcAft>
              <a:buClr>
                <a:schemeClr val="dk2"/>
              </a:buClr>
              <a:buSzPts val="1400"/>
              <a:buChar char="○"/>
              <a:defRPr/>
            </a:lvl8pPr>
            <a:lvl9pPr marL="4114800" lvl="8" indent="-317500" rtl="0">
              <a:spcBef>
                <a:spcPts val="0"/>
              </a:spcBef>
              <a:spcAft>
                <a:spcPts val="0"/>
              </a:spcAft>
              <a:buClr>
                <a:schemeClr val="dk2"/>
              </a:buClr>
              <a:buSzPts val="1400"/>
              <a:buChar char="■"/>
              <a:defRPr/>
            </a:lvl9pPr>
          </a:lstStyle>
          <a:p>
            <a:pPr lvl="0"/>
            <a:r>
              <a:rPr lang="en-US"/>
              <a:t>Click to edit Master text styles</a:t>
            </a:r>
          </a:p>
        </p:txBody>
      </p:sp>
      <p:sp>
        <p:nvSpPr>
          <p:cNvPr id="51" name="Google Shape;51;p10"/>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52" name="Google Shape;52;p10"/>
          <p:cNvPicPr preferRelativeResize="0"/>
          <p:nvPr/>
        </p:nvPicPr>
        <p:blipFill>
          <a:blip r:embed="rId3">
            <a:alphaModFix/>
          </a:blip>
          <a:stretch>
            <a:fillRect/>
          </a:stretch>
        </p:blipFill>
        <p:spPr>
          <a:xfrm>
            <a:off x="7431606" y="144325"/>
            <a:ext cx="1589539" cy="3936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4779"/>
            <a:ext cx="59214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00A4B6"/>
              </a:buClr>
              <a:buSzPts val="2800"/>
              <a:buFont typeface="Proxima Nova"/>
              <a:buNone/>
              <a:defRPr sz="2800">
                <a:solidFill>
                  <a:srgbClr val="00A4B6"/>
                </a:solidFill>
                <a:latin typeface="Proxima Nova"/>
                <a:ea typeface="Proxima Nova"/>
                <a:cs typeface="Proxima Nova"/>
                <a:sym typeface="Proxima Nova"/>
              </a:defRPr>
            </a:lvl1pPr>
            <a:lvl2pPr lvl="1">
              <a:spcBef>
                <a:spcPts val="0"/>
              </a:spcBef>
              <a:spcAft>
                <a:spcPts val="0"/>
              </a:spcAft>
              <a:buClr>
                <a:srgbClr val="00A4B6"/>
              </a:buClr>
              <a:buSzPts val="2800"/>
              <a:buFont typeface="Proxima Nova"/>
              <a:buNone/>
              <a:defRPr sz="2800">
                <a:solidFill>
                  <a:srgbClr val="00A4B6"/>
                </a:solidFill>
                <a:latin typeface="Proxima Nova"/>
                <a:ea typeface="Proxima Nova"/>
                <a:cs typeface="Proxima Nova"/>
                <a:sym typeface="Proxima Nova"/>
              </a:defRPr>
            </a:lvl2pPr>
            <a:lvl3pPr lvl="2">
              <a:spcBef>
                <a:spcPts val="0"/>
              </a:spcBef>
              <a:spcAft>
                <a:spcPts val="0"/>
              </a:spcAft>
              <a:buClr>
                <a:srgbClr val="00A4B6"/>
              </a:buClr>
              <a:buSzPts val="2800"/>
              <a:buFont typeface="Proxima Nova"/>
              <a:buNone/>
              <a:defRPr sz="2800">
                <a:solidFill>
                  <a:srgbClr val="00A4B6"/>
                </a:solidFill>
                <a:latin typeface="Proxima Nova"/>
                <a:ea typeface="Proxima Nova"/>
                <a:cs typeface="Proxima Nova"/>
                <a:sym typeface="Proxima Nova"/>
              </a:defRPr>
            </a:lvl3pPr>
            <a:lvl4pPr lvl="3">
              <a:spcBef>
                <a:spcPts val="0"/>
              </a:spcBef>
              <a:spcAft>
                <a:spcPts val="0"/>
              </a:spcAft>
              <a:buClr>
                <a:srgbClr val="00A4B6"/>
              </a:buClr>
              <a:buSzPts val="2800"/>
              <a:buFont typeface="Proxima Nova"/>
              <a:buNone/>
              <a:defRPr sz="2800">
                <a:solidFill>
                  <a:srgbClr val="00A4B6"/>
                </a:solidFill>
                <a:latin typeface="Proxima Nova"/>
                <a:ea typeface="Proxima Nova"/>
                <a:cs typeface="Proxima Nova"/>
                <a:sym typeface="Proxima Nova"/>
              </a:defRPr>
            </a:lvl4pPr>
            <a:lvl5pPr lvl="4">
              <a:spcBef>
                <a:spcPts val="0"/>
              </a:spcBef>
              <a:spcAft>
                <a:spcPts val="0"/>
              </a:spcAft>
              <a:buClr>
                <a:srgbClr val="00A4B6"/>
              </a:buClr>
              <a:buSzPts val="2800"/>
              <a:buFont typeface="Proxima Nova"/>
              <a:buNone/>
              <a:defRPr sz="2800">
                <a:solidFill>
                  <a:srgbClr val="00A4B6"/>
                </a:solidFill>
                <a:latin typeface="Proxima Nova"/>
                <a:ea typeface="Proxima Nova"/>
                <a:cs typeface="Proxima Nova"/>
                <a:sym typeface="Proxima Nova"/>
              </a:defRPr>
            </a:lvl5pPr>
            <a:lvl6pPr lvl="5">
              <a:spcBef>
                <a:spcPts val="0"/>
              </a:spcBef>
              <a:spcAft>
                <a:spcPts val="0"/>
              </a:spcAft>
              <a:buClr>
                <a:srgbClr val="00A4B6"/>
              </a:buClr>
              <a:buSzPts val="2800"/>
              <a:buFont typeface="Proxima Nova"/>
              <a:buNone/>
              <a:defRPr sz="2800">
                <a:solidFill>
                  <a:srgbClr val="00A4B6"/>
                </a:solidFill>
                <a:latin typeface="Proxima Nova"/>
                <a:ea typeface="Proxima Nova"/>
                <a:cs typeface="Proxima Nova"/>
                <a:sym typeface="Proxima Nova"/>
              </a:defRPr>
            </a:lvl6pPr>
            <a:lvl7pPr lvl="6">
              <a:spcBef>
                <a:spcPts val="0"/>
              </a:spcBef>
              <a:spcAft>
                <a:spcPts val="0"/>
              </a:spcAft>
              <a:buClr>
                <a:srgbClr val="00A4B6"/>
              </a:buClr>
              <a:buSzPts val="2800"/>
              <a:buFont typeface="Proxima Nova"/>
              <a:buNone/>
              <a:defRPr sz="2800">
                <a:solidFill>
                  <a:srgbClr val="00A4B6"/>
                </a:solidFill>
                <a:latin typeface="Proxima Nova"/>
                <a:ea typeface="Proxima Nova"/>
                <a:cs typeface="Proxima Nova"/>
                <a:sym typeface="Proxima Nova"/>
              </a:defRPr>
            </a:lvl7pPr>
            <a:lvl8pPr lvl="7">
              <a:spcBef>
                <a:spcPts val="0"/>
              </a:spcBef>
              <a:spcAft>
                <a:spcPts val="0"/>
              </a:spcAft>
              <a:buClr>
                <a:srgbClr val="00A4B6"/>
              </a:buClr>
              <a:buSzPts val="2800"/>
              <a:buFont typeface="Proxima Nova"/>
              <a:buNone/>
              <a:defRPr sz="2800">
                <a:solidFill>
                  <a:srgbClr val="00A4B6"/>
                </a:solidFill>
                <a:latin typeface="Proxima Nova"/>
                <a:ea typeface="Proxima Nova"/>
                <a:cs typeface="Proxima Nova"/>
                <a:sym typeface="Proxima Nova"/>
              </a:defRPr>
            </a:lvl8pPr>
            <a:lvl9pPr lvl="8">
              <a:spcBef>
                <a:spcPts val="0"/>
              </a:spcBef>
              <a:spcAft>
                <a:spcPts val="0"/>
              </a:spcAft>
              <a:buClr>
                <a:srgbClr val="00A4B6"/>
              </a:buClr>
              <a:buSzPts val="2800"/>
              <a:buFont typeface="Proxima Nova"/>
              <a:buNone/>
              <a:defRPr sz="2800">
                <a:solidFill>
                  <a:srgbClr val="00A4B6"/>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923875"/>
            <a:ext cx="8520600" cy="39288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rgbClr val="00A4B6"/>
              </a:buClr>
              <a:buSzPts val="1800"/>
              <a:buFont typeface="Proxima Nova"/>
              <a:buChar char="●"/>
              <a:defRPr sz="1800">
                <a:solidFill>
                  <a:schemeClr val="dk2"/>
                </a:solidFill>
                <a:latin typeface="Proxima Nova"/>
                <a:ea typeface="Proxima Nova"/>
                <a:cs typeface="Proxima Nova"/>
                <a:sym typeface="Proxima Nova"/>
              </a:defRPr>
            </a:lvl1pPr>
            <a:lvl2pPr marL="914400" lvl="1" indent="-317500">
              <a:lnSpc>
                <a:spcPct val="115000"/>
              </a:lnSpc>
              <a:spcBef>
                <a:spcPts val="0"/>
              </a:spcBef>
              <a:spcAft>
                <a:spcPts val="0"/>
              </a:spcAft>
              <a:buClr>
                <a:srgbClr val="00A4B6"/>
              </a:buClr>
              <a:buSzPts val="1400"/>
              <a:buFont typeface="Proxima Nova"/>
              <a:buChar char="○"/>
              <a:defRPr>
                <a:solidFill>
                  <a:schemeClr val="dk2"/>
                </a:solidFill>
                <a:latin typeface="Proxima Nova"/>
                <a:ea typeface="Proxima Nova"/>
                <a:cs typeface="Proxima Nova"/>
                <a:sym typeface="Proxima Nova"/>
              </a:defRPr>
            </a:lvl2pPr>
            <a:lvl3pPr marL="1371600" lvl="2" indent="-317500">
              <a:lnSpc>
                <a:spcPct val="115000"/>
              </a:lnSpc>
              <a:spcBef>
                <a:spcPts val="0"/>
              </a:spcBef>
              <a:spcAft>
                <a:spcPts val="0"/>
              </a:spcAft>
              <a:buClr>
                <a:srgbClr val="00A4B6"/>
              </a:buClr>
              <a:buSzPts val="1400"/>
              <a:buFont typeface="Proxima Nova"/>
              <a:buChar char="■"/>
              <a:defRPr>
                <a:solidFill>
                  <a:schemeClr val="dk2"/>
                </a:solidFill>
                <a:latin typeface="Proxima Nova"/>
                <a:ea typeface="Proxima Nova"/>
                <a:cs typeface="Proxima Nova"/>
                <a:sym typeface="Proxima Nova"/>
              </a:defRPr>
            </a:lvl3pPr>
            <a:lvl4pPr marL="1828800" lvl="3" indent="-317500">
              <a:lnSpc>
                <a:spcPct val="115000"/>
              </a:lnSpc>
              <a:spcBef>
                <a:spcPts val="0"/>
              </a:spcBef>
              <a:spcAft>
                <a:spcPts val="0"/>
              </a:spcAft>
              <a:buClr>
                <a:srgbClr val="00A4B6"/>
              </a:buClr>
              <a:buSzPts val="1400"/>
              <a:buFont typeface="Proxima Nova"/>
              <a:buChar char="●"/>
              <a:defRPr>
                <a:solidFill>
                  <a:schemeClr val="dk2"/>
                </a:solidFill>
                <a:latin typeface="Proxima Nova"/>
                <a:ea typeface="Proxima Nova"/>
                <a:cs typeface="Proxima Nova"/>
                <a:sym typeface="Proxima Nova"/>
              </a:defRPr>
            </a:lvl4pPr>
            <a:lvl5pPr marL="2286000" lvl="4" indent="-317500">
              <a:lnSpc>
                <a:spcPct val="115000"/>
              </a:lnSpc>
              <a:spcBef>
                <a:spcPts val="0"/>
              </a:spcBef>
              <a:spcAft>
                <a:spcPts val="0"/>
              </a:spcAft>
              <a:buClr>
                <a:srgbClr val="00A4B6"/>
              </a:buClr>
              <a:buSzPts val="1400"/>
              <a:buFont typeface="Proxima Nova"/>
              <a:buChar char="○"/>
              <a:defRPr>
                <a:solidFill>
                  <a:schemeClr val="dk2"/>
                </a:solidFill>
                <a:latin typeface="Proxima Nova"/>
                <a:ea typeface="Proxima Nova"/>
                <a:cs typeface="Proxima Nova"/>
                <a:sym typeface="Proxima Nova"/>
              </a:defRPr>
            </a:lvl5pPr>
            <a:lvl6pPr marL="2743200" lvl="5" indent="-317500">
              <a:lnSpc>
                <a:spcPct val="115000"/>
              </a:lnSpc>
              <a:spcBef>
                <a:spcPts val="0"/>
              </a:spcBef>
              <a:spcAft>
                <a:spcPts val="0"/>
              </a:spcAft>
              <a:buClr>
                <a:srgbClr val="00A4B6"/>
              </a:buClr>
              <a:buSzPts val="1400"/>
              <a:buFont typeface="Proxima Nova"/>
              <a:buChar char="■"/>
              <a:defRPr>
                <a:solidFill>
                  <a:schemeClr val="dk2"/>
                </a:solidFill>
                <a:latin typeface="Proxima Nova"/>
                <a:ea typeface="Proxima Nova"/>
                <a:cs typeface="Proxima Nova"/>
                <a:sym typeface="Proxima Nova"/>
              </a:defRPr>
            </a:lvl6pPr>
            <a:lvl7pPr marL="3200400" lvl="6" indent="-317500">
              <a:lnSpc>
                <a:spcPct val="115000"/>
              </a:lnSpc>
              <a:spcBef>
                <a:spcPts val="0"/>
              </a:spcBef>
              <a:spcAft>
                <a:spcPts val="0"/>
              </a:spcAft>
              <a:buClr>
                <a:srgbClr val="00A4B6"/>
              </a:buClr>
              <a:buSzPts val="1400"/>
              <a:buFont typeface="Proxima Nova"/>
              <a:buChar char="●"/>
              <a:defRPr>
                <a:solidFill>
                  <a:schemeClr val="dk2"/>
                </a:solidFill>
                <a:latin typeface="Proxima Nova"/>
                <a:ea typeface="Proxima Nova"/>
                <a:cs typeface="Proxima Nova"/>
                <a:sym typeface="Proxima Nova"/>
              </a:defRPr>
            </a:lvl7pPr>
            <a:lvl8pPr marL="3657600" lvl="7" indent="-317500">
              <a:lnSpc>
                <a:spcPct val="115000"/>
              </a:lnSpc>
              <a:spcBef>
                <a:spcPts val="0"/>
              </a:spcBef>
              <a:spcAft>
                <a:spcPts val="0"/>
              </a:spcAft>
              <a:buClr>
                <a:srgbClr val="00A4B6"/>
              </a:buClr>
              <a:buSzPts val="1400"/>
              <a:buFont typeface="Proxima Nova"/>
              <a:buChar char="○"/>
              <a:defRPr>
                <a:solidFill>
                  <a:schemeClr val="dk2"/>
                </a:solidFill>
                <a:latin typeface="Proxima Nova"/>
                <a:ea typeface="Proxima Nova"/>
                <a:cs typeface="Proxima Nova"/>
                <a:sym typeface="Proxima Nova"/>
              </a:defRPr>
            </a:lvl8pPr>
            <a:lvl9pPr marL="4114800" lvl="8" indent="-317500">
              <a:lnSpc>
                <a:spcPct val="115000"/>
              </a:lnSpc>
              <a:spcBef>
                <a:spcPts val="0"/>
              </a:spcBef>
              <a:spcAft>
                <a:spcPts val="0"/>
              </a:spcAft>
              <a:buClr>
                <a:srgbClr val="00A4B6"/>
              </a:buClr>
              <a:buSzPts val="1400"/>
              <a:buFont typeface="Proxima Nova"/>
              <a:buChar char="■"/>
              <a:defRPr>
                <a:solidFill>
                  <a:schemeClr val="dk2"/>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7394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mc:AlternateContent xmlns:mc="http://schemas.openxmlformats.org/markup-compatibility/2006" xmlns:p14="http://schemas.microsoft.com/office/powerpoint/2010/main">
    <mc:Choice Requires="p14">
      <p:transition p14:dur="4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subTitle" idx="1"/>
          </p:nvPr>
        </p:nvSpPr>
        <p:spPr>
          <a:xfrm>
            <a:off x="1849150" y="1139130"/>
            <a:ext cx="5142000" cy="2217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852"/>
              <a:buNone/>
            </a:pPr>
            <a:r>
              <a:rPr lang="en-IN" sz="3000" dirty="0"/>
              <a:t>Unit -2</a:t>
            </a:r>
          </a:p>
          <a:p>
            <a:pPr marL="0" lvl="0" indent="0" algn="ctr" rtl="0">
              <a:lnSpc>
                <a:spcPct val="100000"/>
              </a:lnSpc>
              <a:spcBef>
                <a:spcPts val="0"/>
              </a:spcBef>
              <a:spcAft>
                <a:spcPts val="0"/>
              </a:spcAft>
              <a:buSzPts val="852"/>
              <a:buNone/>
            </a:pPr>
            <a:endParaRPr lang="en-IN" sz="3000" dirty="0"/>
          </a:p>
          <a:p>
            <a:pPr marL="0" lvl="0" indent="0" rtl="0">
              <a:lnSpc>
                <a:spcPct val="100000"/>
              </a:lnSpc>
              <a:spcBef>
                <a:spcPts val="0"/>
              </a:spcBef>
              <a:spcAft>
                <a:spcPts val="0"/>
              </a:spcAft>
              <a:buSzPts val="852"/>
              <a:buNone/>
            </a:pPr>
            <a:r>
              <a:rPr lang="en-IN" sz="3000" dirty="0"/>
              <a:t>	         </a:t>
            </a:r>
            <a:r>
              <a:rPr lang="en-IN" sz="3000" dirty="0" err="1"/>
              <a:t>ReactJs</a:t>
            </a:r>
            <a:endParaRPr lang="en-IN" sz="3000" dirty="0"/>
          </a:p>
          <a:p>
            <a:pPr marL="0" lvl="0" indent="0" rtl="0">
              <a:lnSpc>
                <a:spcPct val="100000"/>
              </a:lnSpc>
              <a:spcBef>
                <a:spcPts val="0"/>
              </a:spcBef>
              <a:spcAft>
                <a:spcPts val="0"/>
              </a:spcAft>
              <a:buSzPts val="852"/>
              <a:buNone/>
            </a:pPr>
            <a:endParaRPr lang="en-US" sz="3000" dirty="0"/>
          </a:p>
          <a:p>
            <a:pPr marL="0" lvl="0" indent="0" algn="ctr" rtl="0">
              <a:lnSpc>
                <a:spcPct val="100000"/>
              </a:lnSpc>
              <a:spcBef>
                <a:spcPts val="0"/>
              </a:spcBef>
              <a:spcAft>
                <a:spcPts val="0"/>
              </a:spcAft>
              <a:buSzPts val="852"/>
              <a:buNone/>
            </a:pPr>
            <a:r>
              <a:rPr lang="en-US" dirty="0"/>
              <a:t>A</a:t>
            </a:r>
            <a:r>
              <a:rPr lang="en-IN" dirty="0" err="1"/>
              <a:t>dvanced</a:t>
            </a:r>
            <a:r>
              <a:rPr lang="en-IN" dirty="0"/>
              <a:t> Web Technology</a:t>
            </a:r>
          </a:p>
          <a:p>
            <a:pPr marL="0" lvl="0" indent="0" algn="ctr" rtl="0">
              <a:lnSpc>
                <a:spcPct val="100000"/>
              </a:lnSpc>
              <a:spcBef>
                <a:spcPts val="0"/>
              </a:spcBef>
              <a:spcAft>
                <a:spcPts val="0"/>
              </a:spcAft>
              <a:buSzPts val="852"/>
              <a:buNone/>
            </a:pPr>
            <a:endParaRPr lang="en-US" sz="2400" dirty="0"/>
          </a:p>
          <a:p>
            <a:pPr marL="0" lvl="0" indent="0" algn="ctr" rtl="0">
              <a:lnSpc>
                <a:spcPct val="100000"/>
              </a:lnSpc>
              <a:spcBef>
                <a:spcPts val="0"/>
              </a:spcBef>
              <a:spcAft>
                <a:spcPts val="0"/>
              </a:spcAft>
              <a:buSzPts val="852"/>
              <a:buNone/>
            </a:pPr>
            <a:r>
              <a:rPr lang="en-US" sz="2400" dirty="0"/>
              <a:t>Dept. of C</a:t>
            </a:r>
            <a:r>
              <a:rPr lang="en-IN" sz="2400" dirty="0" err="1"/>
              <a:t>omputer</a:t>
            </a:r>
            <a:r>
              <a:rPr lang="en-IN" sz="2400" dirty="0"/>
              <a:t> Engineering</a:t>
            </a:r>
            <a:endParaRPr sz="3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4384C-0774-90A1-0BCF-DFACE87591B9}"/>
              </a:ext>
            </a:extLst>
          </p:cNvPr>
          <p:cNvSpPr>
            <a:spLocks noGrp="1"/>
          </p:cNvSpPr>
          <p:nvPr>
            <p:ph type="title"/>
          </p:nvPr>
        </p:nvSpPr>
        <p:spPr/>
        <p:txBody>
          <a:bodyPr>
            <a:normAutofit fontScale="90000"/>
          </a:bodyPr>
          <a:lstStyle/>
          <a:p>
            <a:r>
              <a:rPr lang="en-IN" dirty="0"/>
              <a:t>Class components</a:t>
            </a:r>
          </a:p>
        </p:txBody>
      </p:sp>
      <p:sp>
        <p:nvSpPr>
          <p:cNvPr id="3" name="Text Placeholder 2">
            <a:extLst>
              <a:ext uri="{FF2B5EF4-FFF2-40B4-BE49-F238E27FC236}">
                <a16:creationId xmlns:a16="http://schemas.microsoft.com/office/drawing/2014/main" id="{16FA4CAF-9CD6-BB8D-6A74-E097C1E4268D}"/>
              </a:ext>
            </a:extLst>
          </p:cNvPr>
          <p:cNvSpPr>
            <a:spLocks noGrp="1"/>
          </p:cNvSpPr>
          <p:nvPr>
            <p:ph type="body" idx="1"/>
          </p:nvPr>
        </p:nvSpPr>
        <p:spPr/>
        <p:txBody>
          <a:bodyPr/>
          <a:lstStyle/>
          <a:p>
            <a:r>
              <a:rPr lang="en-US" b="1" dirty="0"/>
              <a:t>Class Components: </a:t>
            </a:r>
            <a:r>
              <a:rPr lang="en-US" dirty="0"/>
              <a:t>Class components are JavaScript classes that extend the </a:t>
            </a:r>
            <a:r>
              <a:rPr lang="en-US" b="1" dirty="0" err="1"/>
              <a:t>React.Component</a:t>
            </a:r>
            <a:r>
              <a:rPr lang="en-US" b="1" dirty="0"/>
              <a:t> base </a:t>
            </a:r>
            <a:r>
              <a:rPr lang="en-US" dirty="0"/>
              <a:t>class. They have their </a:t>
            </a:r>
            <a:r>
              <a:rPr lang="en-US" b="1" dirty="0"/>
              <a:t>own state </a:t>
            </a:r>
            <a:r>
              <a:rPr lang="en-US" dirty="0"/>
              <a:t>and can define </a:t>
            </a:r>
            <a:r>
              <a:rPr lang="en-US" b="1" dirty="0"/>
              <a:t>lifecycle methods</a:t>
            </a:r>
            <a:r>
              <a:rPr lang="en-US" dirty="0"/>
              <a:t>. Class components were the traditional way of creating components in React before the introduction of hooks.</a:t>
            </a:r>
            <a:endParaRPr lang="en-IN" dirty="0"/>
          </a:p>
        </p:txBody>
      </p:sp>
    </p:spTree>
    <p:extLst>
      <p:ext uri="{BB962C8B-B14F-4D97-AF65-F5344CB8AC3E}">
        <p14:creationId xmlns:p14="http://schemas.microsoft.com/office/powerpoint/2010/main" val="3152293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971A2-BDF1-BE57-7271-BCD2E11B32A5}"/>
              </a:ext>
            </a:extLst>
          </p:cNvPr>
          <p:cNvSpPr>
            <a:spLocks noGrp="1"/>
          </p:cNvSpPr>
          <p:nvPr>
            <p:ph type="title"/>
          </p:nvPr>
        </p:nvSpPr>
        <p:spPr/>
        <p:txBody>
          <a:bodyPr>
            <a:normAutofit fontScale="90000"/>
          </a:bodyPr>
          <a:lstStyle/>
          <a:p>
            <a:r>
              <a:rPr lang="en-IN" dirty="0"/>
              <a:t>Example class components</a:t>
            </a:r>
          </a:p>
        </p:txBody>
      </p:sp>
      <p:sp>
        <p:nvSpPr>
          <p:cNvPr id="3" name="Text Placeholder 2">
            <a:extLst>
              <a:ext uri="{FF2B5EF4-FFF2-40B4-BE49-F238E27FC236}">
                <a16:creationId xmlns:a16="http://schemas.microsoft.com/office/drawing/2014/main" id="{4B109921-4562-106D-E21C-20B08C069287}"/>
              </a:ext>
            </a:extLst>
          </p:cNvPr>
          <p:cNvSpPr>
            <a:spLocks noGrp="1"/>
          </p:cNvSpPr>
          <p:nvPr>
            <p:ph type="body" idx="1"/>
          </p:nvPr>
        </p:nvSpPr>
        <p:spPr/>
        <p:txBody>
          <a:bodyPr>
            <a:normAutofit fontScale="92500" lnSpcReduction="20000"/>
          </a:bodyPr>
          <a:lstStyle/>
          <a:p>
            <a:pPr marL="571500" lvl="1" indent="0">
              <a:buNone/>
            </a:pPr>
            <a:r>
              <a:rPr lang="en-IN" sz="1100" dirty="0"/>
              <a:t>import React, { Component } from 'react';</a:t>
            </a:r>
          </a:p>
          <a:p>
            <a:pPr marL="571500" lvl="1" indent="0">
              <a:buNone/>
            </a:pPr>
            <a:endParaRPr lang="en-IN" sz="1100" dirty="0"/>
          </a:p>
          <a:p>
            <a:pPr marL="571500" lvl="1" indent="0">
              <a:buNone/>
            </a:pPr>
            <a:r>
              <a:rPr lang="en-IN" sz="1100" dirty="0"/>
              <a:t>class Counter extends Component {</a:t>
            </a:r>
          </a:p>
          <a:p>
            <a:pPr marL="571500" lvl="1" indent="0">
              <a:buNone/>
            </a:pPr>
            <a:r>
              <a:rPr lang="en-IN" sz="1100" dirty="0"/>
              <a:t>  constructor(props) {</a:t>
            </a:r>
          </a:p>
          <a:p>
            <a:pPr marL="571500" lvl="1" indent="0">
              <a:buNone/>
            </a:pPr>
            <a:r>
              <a:rPr lang="en-IN" sz="1100" dirty="0"/>
              <a:t>    super(props);</a:t>
            </a:r>
          </a:p>
          <a:p>
            <a:pPr marL="571500" lvl="1" indent="0">
              <a:buNone/>
            </a:pPr>
            <a:r>
              <a:rPr lang="en-IN" sz="1100" dirty="0"/>
              <a:t>    </a:t>
            </a:r>
            <a:r>
              <a:rPr lang="en-IN" sz="1100" dirty="0" err="1"/>
              <a:t>this.state</a:t>
            </a:r>
            <a:r>
              <a:rPr lang="en-IN" sz="1100" dirty="0"/>
              <a:t> = { count: 0 };</a:t>
            </a:r>
          </a:p>
          <a:p>
            <a:pPr marL="571500" lvl="1" indent="0">
              <a:buNone/>
            </a:pPr>
            <a:r>
              <a:rPr lang="en-IN" sz="1100" dirty="0"/>
              <a:t>  }</a:t>
            </a:r>
          </a:p>
          <a:p>
            <a:pPr marL="571500" lvl="1" indent="0">
              <a:buNone/>
            </a:pPr>
            <a:endParaRPr lang="en-IN" sz="1100" dirty="0"/>
          </a:p>
          <a:p>
            <a:pPr marL="571500" lvl="1" indent="0">
              <a:buNone/>
            </a:pPr>
            <a:r>
              <a:rPr lang="en-IN" sz="1100" dirty="0"/>
              <a:t>  </a:t>
            </a:r>
            <a:r>
              <a:rPr lang="en-IN" sz="1100" dirty="0" err="1"/>
              <a:t>incrementCount</a:t>
            </a:r>
            <a:r>
              <a:rPr lang="en-IN" sz="1100" dirty="0"/>
              <a:t>() {</a:t>
            </a:r>
          </a:p>
          <a:p>
            <a:pPr marL="571500" lvl="1" indent="0">
              <a:buNone/>
            </a:pPr>
            <a:r>
              <a:rPr lang="en-IN" sz="1100" dirty="0"/>
              <a:t>    </a:t>
            </a:r>
            <a:r>
              <a:rPr lang="en-IN" sz="1100" dirty="0" err="1"/>
              <a:t>this.setState</a:t>
            </a:r>
            <a:r>
              <a:rPr lang="en-IN" sz="1100" dirty="0"/>
              <a:t>((</a:t>
            </a:r>
            <a:r>
              <a:rPr lang="en-IN" sz="1100" dirty="0" err="1"/>
              <a:t>prevState</a:t>
            </a:r>
            <a:r>
              <a:rPr lang="en-IN" sz="1100" dirty="0"/>
              <a:t>) =&gt; ({</a:t>
            </a:r>
          </a:p>
          <a:p>
            <a:pPr marL="571500" lvl="1" indent="0">
              <a:buNone/>
            </a:pPr>
            <a:r>
              <a:rPr lang="en-IN" sz="1100" dirty="0"/>
              <a:t>      count: </a:t>
            </a:r>
            <a:r>
              <a:rPr lang="en-IN" sz="1100" dirty="0" err="1"/>
              <a:t>prevState.count</a:t>
            </a:r>
            <a:r>
              <a:rPr lang="en-IN" sz="1100" dirty="0"/>
              <a:t> + 1</a:t>
            </a:r>
          </a:p>
          <a:p>
            <a:pPr marL="571500" lvl="1" indent="0">
              <a:buNone/>
            </a:pPr>
            <a:r>
              <a:rPr lang="en-IN" sz="1100" dirty="0"/>
              <a:t>    }));</a:t>
            </a:r>
          </a:p>
          <a:p>
            <a:pPr marL="571500" lvl="1" indent="0">
              <a:buNone/>
            </a:pPr>
            <a:r>
              <a:rPr lang="en-IN" sz="1100" dirty="0"/>
              <a:t>  }</a:t>
            </a:r>
          </a:p>
          <a:p>
            <a:pPr marL="571500" lvl="1" indent="0">
              <a:buNone/>
            </a:pPr>
            <a:endParaRPr lang="en-IN" sz="1100" dirty="0"/>
          </a:p>
          <a:p>
            <a:pPr marL="571500" lvl="1" indent="0">
              <a:buNone/>
            </a:pPr>
            <a:r>
              <a:rPr lang="en-IN" sz="1100" dirty="0"/>
              <a:t>  render() {</a:t>
            </a:r>
          </a:p>
          <a:p>
            <a:pPr marL="571500" lvl="1" indent="0">
              <a:buNone/>
            </a:pPr>
            <a:r>
              <a:rPr lang="en-IN" sz="1100" dirty="0"/>
              <a:t>    return (</a:t>
            </a:r>
          </a:p>
          <a:p>
            <a:pPr marL="571500" lvl="1" indent="0">
              <a:buNone/>
            </a:pPr>
            <a:r>
              <a:rPr lang="en-IN" sz="1100" dirty="0"/>
              <a:t>      &lt;div&gt;</a:t>
            </a:r>
          </a:p>
          <a:p>
            <a:pPr marL="571500" lvl="1" indent="0">
              <a:buNone/>
            </a:pPr>
            <a:r>
              <a:rPr lang="en-IN" sz="1100" dirty="0"/>
              <a:t>        &lt;p&gt;Count: {</a:t>
            </a:r>
            <a:r>
              <a:rPr lang="en-IN" sz="1100" dirty="0" err="1"/>
              <a:t>this.state.count</a:t>
            </a:r>
            <a:r>
              <a:rPr lang="en-IN" sz="1100" dirty="0"/>
              <a:t>}&lt;/p&gt;</a:t>
            </a:r>
          </a:p>
          <a:p>
            <a:pPr marL="571500" lvl="1" indent="0">
              <a:buNone/>
            </a:pPr>
            <a:r>
              <a:rPr lang="en-IN" sz="1100" dirty="0"/>
              <a:t>        &lt;button </a:t>
            </a:r>
            <a:r>
              <a:rPr lang="en-IN" sz="1100" dirty="0" err="1"/>
              <a:t>onClick</a:t>
            </a:r>
            <a:r>
              <a:rPr lang="en-IN" sz="1100" dirty="0"/>
              <a:t>={() =&gt; </a:t>
            </a:r>
            <a:r>
              <a:rPr lang="en-IN" sz="1100" dirty="0" err="1"/>
              <a:t>this.incrementCount</a:t>
            </a:r>
            <a:r>
              <a:rPr lang="en-IN" sz="1100" dirty="0"/>
              <a:t>()}&gt;Increment&lt;/button&gt;</a:t>
            </a:r>
          </a:p>
          <a:p>
            <a:pPr marL="571500" lvl="1" indent="0">
              <a:buNone/>
            </a:pPr>
            <a:r>
              <a:rPr lang="en-IN" sz="1100" dirty="0"/>
              <a:t>      &lt;/div&gt;</a:t>
            </a:r>
          </a:p>
          <a:p>
            <a:pPr marL="571500" lvl="1" indent="0">
              <a:buNone/>
            </a:pPr>
            <a:r>
              <a:rPr lang="en-IN" sz="1100" dirty="0"/>
              <a:t>    );</a:t>
            </a:r>
          </a:p>
          <a:p>
            <a:pPr marL="571500" lvl="1" indent="0">
              <a:buNone/>
            </a:pPr>
            <a:r>
              <a:rPr lang="en-IN" sz="1100" dirty="0"/>
              <a:t>  }</a:t>
            </a:r>
          </a:p>
          <a:p>
            <a:pPr marL="571500" lvl="1" indent="0">
              <a:buNone/>
            </a:pPr>
            <a:r>
              <a:rPr lang="en-IN" sz="1100" dirty="0"/>
              <a:t>}</a:t>
            </a:r>
          </a:p>
          <a:p>
            <a:pPr marL="571500" lvl="1" indent="0">
              <a:buNone/>
            </a:pPr>
            <a:endParaRPr lang="en-IN" sz="1100" dirty="0"/>
          </a:p>
          <a:p>
            <a:pPr marL="571500" lvl="1" indent="0">
              <a:buNone/>
            </a:pPr>
            <a:r>
              <a:rPr lang="en-IN" sz="1100" dirty="0"/>
              <a:t>export default Counter;</a:t>
            </a:r>
          </a:p>
          <a:p>
            <a:pPr marL="571500" lvl="1" indent="0">
              <a:buNone/>
            </a:pPr>
            <a:endParaRPr lang="en-IN" sz="1100" dirty="0"/>
          </a:p>
        </p:txBody>
      </p:sp>
    </p:spTree>
    <p:extLst>
      <p:ext uri="{BB962C8B-B14F-4D97-AF65-F5344CB8AC3E}">
        <p14:creationId xmlns:p14="http://schemas.microsoft.com/office/powerpoint/2010/main" val="1929534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06EAE-8D61-1F56-AE11-57795097E66B}"/>
              </a:ext>
            </a:extLst>
          </p:cNvPr>
          <p:cNvSpPr>
            <a:spLocks noGrp="1"/>
          </p:cNvSpPr>
          <p:nvPr>
            <p:ph type="title"/>
          </p:nvPr>
        </p:nvSpPr>
        <p:spPr/>
        <p:txBody>
          <a:bodyPr>
            <a:normAutofit fontScale="90000"/>
          </a:bodyPr>
          <a:lstStyle/>
          <a:p>
            <a:r>
              <a:rPr lang="en-IN" dirty="0"/>
              <a:t>Working with state and props </a:t>
            </a:r>
          </a:p>
        </p:txBody>
      </p:sp>
      <p:sp>
        <p:nvSpPr>
          <p:cNvPr id="3" name="Text Placeholder 2">
            <a:extLst>
              <a:ext uri="{FF2B5EF4-FFF2-40B4-BE49-F238E27FC236}">
                <a16:creationId xmlns:a16="http://schemas.microsoft.com/office/drawing/2014/main" id="{4F49BD5A-6611-A77B-B964-96A4B89348BA}"/>
              </a:ext>
            </a:extLst>
          </p:cNvPr>
          <p:cNvSpPr>
            <a:spLocks noGrp="1"/>
          </p:cNvSpPr>
          <p:nvPr>
            <p:ph type="body" idx="1"/>
          </p:nvPr>
        </p:nvSpPr>
        <p:spPr/>
        <p:txBody>
          <a:bodyPr>
            <a:normAutofit lnSpcReduction="10000"/>
          </a:bodyPr>
          <a:lstStyle/>
          <a:p>
            <a:r>
              <a:rPr lang="en-US" dirty="0"/>
              <a:t>In ReactJS, state and props are two fundamental concepts used to manage and pass data within components.</a:t>
            </a:r>
          </a:p>
          <a:p>
            <a:endParaRPr lang="en-US" dirty="0"/>
          </a:p>
          <a:p>
            <a:r>
              <a:rPr lang="en-US" b="1" dirty="0"/>
              <a:t>State</a:t>
            </a:r>
            <a:r>
              <a:rPr lang="en-US" dirty="0"/>
              <a:t> is an </a:t>
            </a:r>
            <a:r>
              <a:rPr lang="en-US" b="1" dirty="0"/>
              <a:t>object</a:t>
            </a:r>
            <a:r>
              <a:rPr lang="en-US" dirty="0"/>
              <a:t> that represents the internal data of a component. It allows you to store and manage </a:t>
            </a:r>
            <a:r>
              <a:rPr lang="en-US" b="1" dirty="0"/>
              <a:t>mutable data </a:t>
            </a:r>
            <a:r>
              <a:rPr lang="en-US" dirty="0"/>
              <a:t>that can change over time. State is used to keep track of information that affects the component's rendering and behavior.</a:t>
            </a:r>
          </a:p>
          <a:p>
            <a:endParaRPr lang="en-US" dirty="0"/>
          </a:p>
          <a:p>
            <a:r>
              <a:rPr lang="en-US" dirty="0"/>
              <a:t>To work with state in a class component, you need to define the state object within the component's constructor using </a:t>
            </a:r>
            <a:r>
              <a:rPr lang="en-US" b="1" dirty="0" err="1"/>
              <a:t>this.state</a:t>
            </a:r>
            <a:r>
              <a:rPr lang="en-US" b="1" dirty="0"/>
              <a:t> </a:t>
            </a:r>
            <a:r>
              <a:rPr lang="en-US" dirty="0"/>
              <a:t>= </a:t>
            </a:r>
            <a:r>
              <a:rPr lang="en-US" dirty="0" err="1"/>
              <a:t>initialState</a:t>
            </a:r>
            <a:r>
              <a:rPr lang="en-US" dirty="0"/>
              <a:t>;. You can then access and update the state using </a:t>
            </a:r>
            <a:r>
              <a:rPr lang="en-US" b="1" dirty="0" err="1"/>
              <a:t>this.setState</a:t>
            </a:r>
            <a:r>
              <a:rPr lang="en-US" b="1" dirty="0"/>
              <a:t>(</a:t>
            </a:r>
            <a:r>
              <a:rPr lang="en-US" b="1" dirty="0" err="1"/>
              <a:t>newState</a:t>
            </a:r>
            <a:r>
              <a:rPr lang="en-US" b="1" dirty="0"/>
              <a:t>);, </a:t>
            </a:r>
            <a:r>
              <a:rPr lang="en-US" dirty="0"/>
              <a:t>which triggers a re-render of the component.</a:t>
            </a:r>
          </a:p>
          <a:p>
            <a:endParaRPr lang="en-US" dirty="0"/>
          </a:p>
          <a:p>
            <a:endParaRPr lang="en-IN" dirty="0"/>
          </a:p>
        </p:txBody>
      </p:sp>
    </p:spTree>
    <p:extLst>
      <p:ext uri="{BB962C8B-B14F-4D97-AF65-F5344CB8AC3E}">
        <p14:creationId xmlns:p14="http://schemas.microsoft.com/office/powerpoint/2010/main" val="3425673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3AE07-69C5-8651-79E3-9B74AD1188DB}"/>
              </a:ext>
            </a:extLst>
          </p:cNvPr>
          <p:cNvSpPr>
            <a:spLocks noGrp="1"/>
          </p:cNvSpPr>
          <p:nvPr>
            <p:ph type="title"/>
          </p:nvPr>
        </p:nvSpPr>
        <p:spPr/>
        <p:txBody>
          <a:bodyPr>
            <a:normAutofit fontScale="90000"/>
          </a:bodyPr>
          <a:lstStyle/>
          <a:p>
            <a:r>
              <a:rPr lang="en-IN" dirty="0"/>
              <a:t>State example :-</a:t>
            </a:r>
          </a:p>
        </p:txBody>
      </p:sp>
      <p:sp>
        <p:nvSpPr>
          <p:cNvPr id="3" name="Text Placeholder 2">
            <a:extLst>
              <a:ext uri="{FF2B5EF4-FFF2-40B4-BE49-F238E27FC236}">
                <a16:creationId xmlns:a16="http://schemas.microsoft.com/office/drawing/2014/main" id="{F2BF5894-A736-2C1F-C45B-EB2468AE1F86}"/>
              </a:ext>
            </a:extLst>
          </p:cNvPr>
          <p:cNvSpPr>
            <a:spLocks noGrp="1"/>
          </p:cNvSpPr>
          <p:nvPr>
            <p:ph type="body" idx="1"/>
          </p:nvPr>
        </p:nvSpPr>
        <p:spPr/>
        <p:txBody>
          <a:bodyPr>
            <a:normAutofit fontScale="92500" lnSpcReduction="10000"/>
          </a:bodyPr>
          <a:lstStyle/>
          <a:p>
            <a:pPr marL="1028700" lvl="2" indent="0">
              <a:buNone/>
            </a:pPr>
            <a:r>
              <a:rPr lang="en-IN" sz="900" dirty="0"/>
              <a:t>import React, { Component } from 'react';</a:t>
            </a:r>
          </a:p>
          <a:p>
            <a:pPr marL="1028700" lvl="2" indent="0">
              <a:buNone/>
            </a:pPr>
            <a:endParaRPr lang="en-IN" sz="900" dirty="0"/>
          </a:p>
          <a:p>
            <a:pPr marL="1028700" lvl="2" indent="0">
              <a:buNone/>
            </a:pPr>
            <a:r>
              <a:rPr lang="en-IN" sz="900" dirty="0"/>
              <a:t>class Counter extends Component {</a:t>
            </a:r>
          </a:p>
          <a:p>
            <a:pPr marL="1028700" lvl="2" indent="0">
              <a:buNone/>
            </a:pPr>
            <a:r>
              <a:rPr lang="en-IN" sz="900" dirty="0"/>
              <a:t>  constructor(props) {</a:t>
            </a:r>
          </a:p>
          <a:p>
            <a:pPr marL="1028700" lvl="2" indent="0">
              <a:buNone/>
            </a:pPr>
            <a:r>
              <a:rPr lang="en-IN" sz="900" dirty="0"/>
              <a:t>    super(props);</a:t>
            </a:r>
          </a:p>
          <a:p>
            <a:pPr marL="1028700" lvl="2" indent="0">
              <a:buNone/>
            </a:pPr>
            <a:r>
              <a:rPr lang="en-IN" sz="900" dirty="0"/>
              <a:t>    </a:t>
            </a:r>
            <a:r>
              <a:rPr lang="en-IN" sz="900" dirty="0" err="1"/>
              <a:t>this.state</a:t>
            </a:r>
            <a:r>
              <a:rPr lang="en-IN" sz="900" dirty="0"/>
              <a:t> = {</a:t>
            </a:r>
          </a:p>
          <a:p>
            <a:pPr marL="1028700" lvl="2" indent="0">
              <a:buNone/>
            </a:pPr>
            <a:r>
              <a:rPr lang="en-IN" sz="900" dirty="0"/>
              <a:t>      count: 0</a:t>
            </a:r>
          </a:p>
          <a:p>
            <a:pPr marL="1028700" lvl="2" indent="0">
              <a:buNone/>
            </a:pPr>
            <a:r>
              <a:rPr lang="en-IN" sz="900" dirty="0"/>
              <a:t>    };</a:t>
            </a:r>
          </a:p>
          <a:p>
            <a:pPr marL="1028700" lvl="2" indent="0">
              <a:buNone/>
            </a:pPr>
            <a:r>
              <a:rPr lang="en-IN" sz="900" dirty="0"/>
              <a:t>  }</a:t>
            </a:r>
          </a:p>
          <a:p>
            <a:pPr marL="1028700" lvl="2" indent="0">
              <a:buNone/>
            </a:pPr>
            <a:endParaRPr lang="en-IN" sz="900" dirty="0"/>
          </a:p>
          <a:p>
            <a:pPr marL="1028700" lvl="2" indent="0">
              <a:buNone/>
            </a:pPr>
            <a:r>
              <a:rPr lang="en-IN" sz="900" dirty="0"/>
              <a:t>  </a:t>
            </a:r>
            <a:r>
              <a:rPr lang="en-IN" sz="900" dirty="0" err="1"/>
              <a:t>incrementCount</a:t>
            </a:r>
            <a:r>
              <a:rPr lang="en-IN" sz="900" dirty="0"/>
              <a:t>() {</a:t>
            </a:r>
          </a:p>
          <a:p>
            <a:pPr marL="1028700" lvl="2" indent="0">
              <a:buNone/>
            </a:pPr>
            <a:r>
              <a:rPr lang="en-IN" sz="900" dirty="0"/>
              <a:t>    </a:t>
            </a:r>
            <a:r>
              <a:rPr lang="en-IN" sz="900" dirty="0" err="1"/>
              <a:t>this.setState</a:t>
            </a:r>
            <a:r>
              <a:rPr lang="en-IN" sz="900" dirty="0"/>
              <a:t>((</a:t>
            </a:r>
            <a:r>
              <a:rPr lang="en-IN" sz="900" dirty="0" err="1"/>
              <a:t>prevState</a:t>
            </a:r>
            <a:r>
              <a:rPr lang="en-IN" sz="900" dirty="0"/>
              <a:t>) =&gt; ({</a:t>
            </a:r>
          </a:p>
          <a:p>
            <a:pPr marL="1028700" lvl="2" indent="0">
              <a:buNone/>
            </a:pPr>
            <a:r>
              <a:rPr lang="en-IN" sz="900" dirty="0"/>
              <a:t>      count: </a:t>
            </a:r>
            <a:r>
              <a:rPr lang="en-IN" sz="900" dirty="0" err="1"/>
              <a:t>prevState.count</a:t>
            </a:r>
            <a:r>
              <a:rPr lang="en-IN" sz="900" dirty="0"/>
              <a:t> + 1</a:t>
            </a:r>
          </a:p>
          <a:p>
            <a:pPr marL="1028700" lvl="2" indent="0">
              <a:buNone/>
            </a:pPr>
            <a:r>
              <a:rPr lang="en-IN" sz="900" dirty="0"/>
              <a:t>    }));</a:t>
            </a:r>
          </a:p>
          <a:p>
            <a:pPr marL="1028700" lvl="2" indent="0">
              <a:buNone/>
            </a:pPr>
            <a:r>
              <a:rPr lang="en-IN" sz="900" dirty="0"/>
              <a:t>  }</a:t>
            </a:r>
          </a:p>
          <a:p>
            <a:pPr marL="1028700" lvl="2" indent="0">
              <a:buNone/>
            </a:pPr>
            <a:endParaRPr lang="en-IN" sz="900" dirty="0"/>
          </a:p>
          <a:p>
            <a:pPr marL="1028700" lvl="2" indent="0">
              <a:buNone/>
            </a:pPr>
            <a:r>
              <a:rPr lang="en-IN" sz="900" dirty="0"/>
              <a:t>  render() {</a:t>
            </a:r>
          </a:p>
          <a:p>
            <a:pPr marL="1028700" lvl="2" indent="0">
              <a:buNone/>
            </a:pPr>
            <a:r>
              <a:rPr lang="en-IN" sz="900" dirty="0"/>
              <a:t>    return (</a:t>
            </a:r>
          </a:p>
          <a:p>
            <a:pPr marL="1028700" lvl="2" indent="0">
              <a:buNone/>
            </a:pPr>
            <a:r>
              <a:rPr lang="en-IN" sz="900" dirty="0"/>
              <a:t>      &lt;div&gt;</a:t>
            </a:r>
          </a:p>
          <a:p>
            <a:pPr marL="1028700" lvl="2" indent="0">
              <a:buNone/>
            </a:pPr>
            <a:r>
              <a:rPr lang="en-IN" sz="900" dirty="0"/>
              <a:t>        &lt;p&gt;Count: {</a:t>
            </a:r>
            <a:r>
              <a:rPr lang="en-IN" sz="900" dirty="0" err="1"/>
              <a:t>this.state.count</a:t>
            </a:r>
            <a:r>
              <a:rPr lang="en-IN" sz="900" dirty="0"/>
              <a:t>}&lt;/p&gt;</a:t>
            </a:r>
          </a:p>
          <a:p>
            <a:pPr marL="1028700" lvl="2" indent="0">
              <a:buNone/>
            </a:pPr>
            <a:r>
              <a:rPr lang="en-IN" sz="900" dirty="0"/>
              <a:t>        &lt;button </a:t>
            </a:r>
            <a:r>
              <a:rPr lang="en-IN" sz="900" dirty="0" err="1"/>
              <a:t>onClick</a:t>
            </a:r>
            <a:r>
              <a:rPr lang="en-IN" sz="900" dirty="0"/>
              <a:t>={() =&gt; </a:t>
            </a:r>
            <a:r>
              <a:rPr lang="en-IN" sz="900" dirty="0" err="1"/>
              <a:t>this.incrementCount</a:t>
            </a:r>
            <a:r>
              <a:rPr lang="en-IN" sz="900" dirty="0"/>
              <a:t>()}&gt;Increment&lt;/button&gt;</a:t>
            </a:r>
          </a:p>
          <a:p>
            <a:pPr marL="1028700" lvl="2" indent="0">
              <a:buNone/>
            </a:pPr>
            <a:r>
              <a:rPr lang="en-IN" sz="900" dirty="0"/>
              <a:t>      &lt;/div&gt;</a:t>
            </a:r>
          </a:p>
          <a:p>
            <a:pPr marL="1028700" lvl="2" indent="0">
              <a:buNone/>
            </a:pPr>
            <a:r>
              <a:rPr lang="en-IN" sz="900" dirty="0"/>
              <a:t>    );</a:t>
            </a:r>
          </a:p>
          <a:p>
            <a:pPr marL="1028700" lvl="2" indent="0">
              <a:buNone/>
            </a:pPr>
            <a:r>
              <a:rPr lang="en-IN" sz="900" dirty="0"/>
              <a:t>  }</a:t>
            </a:r>
          </a:p>
          <a:p>
            <a:pPr marL="1028700" lvl="2" indent="0">
              <a:buNone/>
            </a:pPr>
            <a:r>
              <a:rPr lang="en-IN" sz="900" dirty="0"/>
              <a:t>}</a:t>
            </a:r>
          </a:p>
          <a:p>
            <a:pPr marL="1028700" lvl="2" indent="0">
              <a:buNone/>
            </a:pPr>
            <a:endParaRPr lang="en-IN" sz="900" dirty="0"/>
          </a:p>
          <a:p>
            <a:pPr marL="1028700" lvl="2" indent="0">
              <a:buNone/>
            </a:pPr>
            <a:r>
              <a:rPr lang="en-IN" sz="900" dirty="0"/>
              <a:t>export default Counter;</a:t>
            </a:r>
          </a:p>
          <a:p>
            <a:pPr marL="1028700" lvl="2" indent="0">
              <a:buNone/>
            </a:pPr>
            <a:endParaRPr lang="en-IN" sz="900" dirty="0"/>
          </a:p>
        </p:txBody>
      </p:sp>
    </p:spTree>
    <p:extLst>
      <p:ext uri="{BB962C8B-B14F-4D97-AF65-F5344CB8AC3E}">
        <p14:creationId xmlns:p14="http://schemas.microsoft.com/office/powerpoint/2010/main" val="27906352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76246-7D7F-DC14-90ED-D8021785E702}"/>
              </a:ext>
            </a:extLst>
          </p:cNvPr>
          <p:cNvSpPr>
            <a:spLocks noGrp="1"/>
          </p:cNvSpPr>
          <p:nvPr>
            <p:ph type="title"/>
          </p:nvPr>
        </p:nvSpPr>
        <p:spPr/>
        <p:txBody>
          <a:bodyPr>
            <a:normAutofit fontScale="90000"/>
          </a:bodyPr>
          <a:lstStyle/>
          <a:p>
            <a:r>
              <a:rPr lang="en-IN" dirty="0"/>
              <a:t>Props</a:t>
            </a:r>
          </a:p>
        </p:txBody>
      </p:sp>
      <p:sp>
        <p:nvSpPr>
          <p:cNvPr id="3" name="Text Placeholder 2">
            <a:extLst>
              <a:ext uri="{FF2B5EF4-FFF2-40B4-BE49-F238E27FC236}">
                <a16:creationId xmlns:a16="http://schemas.microsoft.com/office/drawing/2014/main" id="{F3A4FE49-DB69-CFBA-BCCD-2DC4F26D443A}"/>
              </a:ext>
            </a:extLst>
          </p:cNvPr>
          <p:cNvSpPr>
            <a:spLocks noGrp="1"/>
          </p:cNvSpPr>
          <p:nvPr>
            <p:ph type="body" idx="1"/>
          </p:nvPr>
        </p:nvSpPr>
        <p:spPr/>
        <p:txBody>
          <a:bodyPr/>
          <a:lstStyle/>
          <a:p>
            <a:r>
              <a:rPr lang="en-US" b="1" dirty="0"/>
              <a:t>Props (short for properties)</a:t>
            </a:r>
            <a:r>
              <a:rPr lang="en-US" dirty="0"/>
              <a:t> are </a:t>
            </a:r>
            <a:r>
              <a:rPr lang="en-US" b="1" dirty="0"/>
              <a:t>read-only values </a:t>
            </a:r>
            <a:r>
              <a:rPr lang="en-US" dirty="0"/>
              <a:t>that are passed to a component from its parent component. They allow you to pass data and configuration from one component to another.</a:t>
            </a:r>
          </a:p>
          <a:p>
            <a:endParaRPr lang="en-US" dirty="0"/>
          </a:p>
          <a:p>
            <a:r>
              <a:rPr lang="en-US" dirty="0"/>
              <a:t>Props are received as function arguments in functional components or accessed via '</a:t>
            </a:r>
            <a:r>
              <a:rPr lang="en-US" dirty="0" err="1"/>
              <a:t>this.props</a:t>
            </a:r>
            <a:r>
              <a:rPr lang="en-US" dirty="0"/>
              <a:t>' in class components. They are </a:t>
            </a:r>
            <a:r>
              <a:rPr lang="en-US" b="1" dirty="0"/>
              <a:t>immutable</a:t>
            </a:r>
            <a:r>
              <a:rPr lang="en-US" dirty="0"/>
              <a:t> and cannot be modified within the receiving component.</a:t>
            </a:r>
            <a:endParaRPr lang="en-IN" dirty="0"/>
          </a:p>
        </p:txBody>
      </p:sp>
    </p:spTree>
    <p:extLst>
      <p:ext uri="{BB962C8B-B14F-4D97-AF65-F5344CB8AC3E}">
        <p14:creationId xmlns:p14="http://schemas.microsoft.com/office/powerpoint/2010/main" val="3062844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CD6AC-6DA1-DFF9-F6E3-9FF4D2F6C2DE}"/>
              </a:ext>
            </a:extLst>
          </p:cNvPr>
          <p:cNvSpPr>
            <a:spLocks noGrp="1"/>
          </p:cNvSpPr>
          <p:nvPr>
            <p:ph type="title"/>
          </p:nvPr>
        </p:nvSpPr>
        <p:spPr/>
        <p:txBody>
          <a:bodyPr>
            <a:normAutofit fontScale="90000"/>
          </a:bodyPr>
          <a:lstStyle/>
          <a:p>
            <a:r>
              <a:rPr lang="en-IN" dirty="0"/>
              <a:t>Example props;-</a:t>
            </a:r>
          </a:p>
        </p:txBody>
      </p:sp>
      <p:sp>
        <p:nvSpPr>
          <p:cNvPr id="3" name="Text Placeholder 2">
            <a:extLst>
              <a:ext uri="{FF2B5EF4-FFF2-40B4-BE49-F238E27FC236}">
                <a16:creationId xmlns:a16="http://schemas.microsoft.com/office/drawing/2014/main" id="{AB43034C-BDC5-19BD-9415-FD44BE6A0B7A}"/>
              </a:ext>
            </a:extLst>
          </p:cNvPr>
          <p:cNvSpPr>
            <a:spLocks noGrp="1"/>
          </p:cNvSpPr>
          <p:nvPr>
            <p:ph type="body" idx="1"/>
          </p:nvPr>
        </p:nvSpPr>
        <p:spPr/>
        <p:txBody>
          <a:bodyPr/>
          <a:lstStyle/>
          <a:p>
            <a:pPr marL="114300" indent="0">
              <a:buNone/>
            </a:pPr>
            <a:r>
              <a:rPr lang="en-US" dirty="0"/>
              <a:t>import React from 'react';</a:t>
            </a:r>
          </a:p>
          <a:p>
            <a:pPr marL="114300" indent="0">
              <a:buNone/>
            </a:pPr>
            <a:endParaRPr lang="en-US" dirty="0"/>
          </a:p>
          <a:p>
            <a:pPr marL="114300" indent="0">
              <a:buNone/>
            </a:pPr>
            <a:r>
              <a:rPr lang="en-US" dirty="0"/>
              <a:t>const Greeting = (props) =&gt; {</a:t>
            </a:r>
          </a:p>
          <a:p>
            <a:pPr marL="114300" indent="0">
              <a:buNone/>
            </a:pPr>
            <a:r>
              <a:rPr lang="en-US" dirty="0"/>
              <a:t>  return &lt;h1&gt;Hello, {props.name}!&lt;/h1&gt;;</a:t>
            </a:r>
          </a:p>
          <a:p>
            <a:pPr marL="114300" indent="0">
              <a:buNone/>
            </a:pPr>
            <a:r>
              <a:rPr lang="en-US" dirty="0"/>
              <a:t>};</a:t>
            </a:r>
          </a:p>
          <a:p>
            <a:pPr marL="114300" indent="0">
              <a:buNone/>
            </a:pPr>
            <a:endParaRPr lang="en-US" dirty="0"/>
          </a:p>
          <a:p>
            <a:pPr marL="114300" indent="0">
              <a:buNone/>
            </a:pPr>
            <a:r>
              <a:rPr lang="en-US" dirty="0"/>
              <a:t>export default Greeting;</a:t>
            </a:r>
          </a:p>
          <a:p>
            <a:pPr marL="114300" indent="0">
              <a:buNone/>
            </a:pPr>
            <a:endParaRPr lang="en-IN" dirty="0"/>
          </a:p>
        </p:txBody>
      </p:sp>
    </p:spTree>
    <p:extLst>
      <p:ext uri="{BB962C8B-B14F-4D97-AF65-F5344CB8AC3E}">
        <p14:creationId xmlns:p14="http://schemas.microsoft.com/office/powerpoint/2010/main" val="2222958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E2F77-CB9A-528D-FCE6-1367CB458DEE}"/>
              </a:ext>
            </a:extLst>
          </p:cNvPr>
          <p:cNvSpPr>
            <a:spLocks noGrp="1"/>
          </p:cNvSpPr>
          <p:nvPr>
            <p:ph type="title"/>
          </p:nvPr>
        </p:nvSpPr>
        <p:spPr/>
        <p:txBody>
          <a:bodyPr>
            <a:normAutofit fontScale="90000"/>
          </a:bodyPr>
          <a:lstStyle/>
          <a:p>
            <a:r>
              <a:rPr lang="en-IN" dirty="0"/>
              <a:t>Props example:-</a:t>
            </a:r>
          </a:p>
        </p:txBody>
      </p:sp>
      <p:sp>
        <p:nvSpPr>
          <p:cNvPr id="3" name="Text Placeholder 2">
            <a:extLst>
              <a:ext uri="{FF2B5EF4-FFF2-40B4-BE49-F238E27FC236}">
                <a16:creationId xmlns:a16="http://schemas.microsoft.com/office/drawing/2014/main" id="{0BDE21CC-1A17-8A5A-4624-715DCD3B8F72}"/>
              </a:ext>
            </a:extLst>
          </p:cNvPr>
          <p:cNvSpPr>
            <a:spLocks noGrp="1"/>
          </p:cNvSpPr>
          <p:nvPr>
            <p:ph type="body" idx="1"/>
          </p:nvPr>
        </p:nvSpPr>
        <p:spPr/>
        <p:txBody>
          <a:bodyPr/>
          <a:lstStyle/>
          <a:p>
            <a:r>
              <a:rPr lang="en-US" b="0" i="0" dirty="0">
                <a:solidFill>
                  <a:srgbClr val="374151"/>
                </a:solidFill>
                <a:effectLst/>
                <a:latin typeface="Söhne"/>
              </a:rPr>
              <a:t>Props can be passed from a parent component to a child component by specifying the prop values as attributes when rendering the child component. </a:t>
            </a:r>
          </a:p>
          <a:p>
            <a:endParaRPr lang="en-US" dirty="0">
              <a:solidFill>
                <a:srgbClr val="374151"/>
              </a:solidFill>
              <a:latin typeface="Söhne"/>
            </a:endParaRPr>
          </a:p>
          <a:p>
            <a:pPr marL="571500" lvl="1" indent="0">
              <a:buNone/>
            </a:pPr>
            <a:r>
              <a:rPr lang="en-US" sz="1800" dirty="0"/>
              <a:t>import React from 'react';</a:t>
            </a:r>
          </a:p>
          <a:p>
            <a:pPr marL="571500" lvl="1" indent="0">
              <a:buNone/>
            </a:pPr>
            <a:r>
              <a:rPr lang="en-US" sz="1800" dirty="0"/>
              <a:t>import Greeting from './Greeting';</a:t>
            </a:r>
          </a:p>
          <a:p>
            <a:pPr marL="571500" lvl="1" indent="0">
              <a:buNone/>
            </a:pPr>
            <a:endParaRPr lang="en-US" sz="1800" dirty="0"/>
          </a:p>
          <a:p>
            <a:pPr marL="571500" lvl="1" indent="0">
              <a:buNone/>
            </a:pPr>
            <a:r>
              <a:rPr lang="en-US" sz="1800" dirty="0"/>
              <a:t>const App = () =&gt; {</a:t>
            </a:r>
          </a:p>
          <a:p>
            <a:pPr marL="571500" lvl="1" indent="0">
              <a:buNone/>
            </a:pPr>
            <a:r>
              <a:rPr lang="en-US" sz="1800" dirty="0"/>
              <a:t>  return &lt;Greeting name="John Doe" /&gt;;</a:t>
            </a:r>
          </a:p>
          <a:p>
            <a:pPr marL="571500" lvl="1" indent="0">
              <a:buNone/>
            </a:pPr>
            <a:r>
              <a:rPr lang="en-US" sz="1800" dirty="0"/>
              <a:t>};</a:t>
            </a:r>
          </a:p>
          <a:p>
            <a:pPr marL="571500" lvl="1" indent="0">
              <a:buNone/>
            </a:pPr>
            <a:endParaRPr lang="en-US" sz="1800" dirty="0"/>
          </a:p>
          <a:p>
            <a:pPr marL="571500" lvl="1" indent="0">
              <a:buNone/>
            </a:pPr>
            <a:r>
              <a:rPr lang="en-US" sz="1800" dirty="0"/>
              <a:t>export default App;</a:t>
            </a:r>
          </a:p>
          <a:p>
            <a:endParaRPr lang="en-IN" dirty="0"/>
          </a:p>
        </p:txBody>
      </p:sp>
    </p:spTree>
    <p:extLst>
      <p:ext uri="{BB962C8B-B14F-4D97-AF65-F5344CB8AC3E}">
        <p14:creationId xmlns:p14="http://schemas.microsoft.com/office/powerpoint/2010/main" val="4252399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8269C-593E-4E75-2477-7EA948732481}"/>
              </a:ext>
            </a:extLst>
          </p:cNvPr>
          <p:cNvSpPr>
            <a:spLocks noGrp="1"/>
          </p:cNvSpPr>
          <p:nvPr>
            <p:ph type="title"/>
          </p:nvPr>
        </p:nvSpPr>
        <p:spPr/>
        <p:txBody>
          <a:bodyPr>
            <a:normAutofit fontScale="90000"/>
          </a:bodyPr>
          <a:lstStyle/>
          <a:p>
            <a:r>
              <a:rPr lang="en-IN" dirty="0"/>
              <a:t>Rendering lists </a:t>
            </a:r>
          </a:p>
        </p:txBody>
      </p:sp>
      <p:sp>
        <p:nvSpPr>
          <p:cNvPr id="3" name="Text Placeholder 2">
            <a:extLst>
              <a:ext uri="{FF2B5EF4-FFF2-40B4-BE49-F238E27FC236}">
                <a16:creationId xmlns:a16="http://schemas.microsoft.com/office/drawing/2014/main" id="{6CD2D015-1D9D-BC0A-EED0-42974CB33C8D}"/>
              </a:ext>
            </a:extLst>
          </p:cNvPr>
          <p:cNvSpPr>
            <a:spLocks noGrp="1"/>
          </p:cNvSpPr>
          <p:nvPr>
            <p:ph type="body" idx="1"/>
          </p:nvPr>
        </p:nvSpPr>
        <p:spPr/>
        <p:txBody>
          <a:bodyPr/>
          <a:lstStyle/>
          <a:p>
            <a:r>
              <a:rPr lang="en-US" dirty="0"/>
              <a:t>Rendering lists in ReactJS involves mapping over an array of data and generating a list of components based on that data. React provides a convenient way to render lists using the map() method of arrays.</a:t>
            </a:r>
            <a:endParaRPr lang="en-IN" dirty="0"/>
          </a:p>
        </p:txBody>
      </p:sp>
    </p:spTree>
    <p:extLst>
      <p:ext uri="{BB962C8B-B14F-4D97-AF65-F5344CB8AC3E}">
        <p14:creationId xmlns:p14="http://schemas.microsoft.com/office/powerpoint/2010/main" val="310960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4C2D9-F057-7E1F-FDA4-C738F18CC6CC}"/>
              </a:ext>
            </a:extLst>
          </p:cNvPr>
          <p:cNvSpPr>
            <a:spLocks noGrp="1"/>
          </p:cNvSpPr>
          <p:nvPr>
            <p:ph type="title"/>
          </p:nvPr>
        </p:nvSpPr>
        <p:spPr/>
        <p:txBody>
          <a:bodyPr>
            <a:normAutofit fontScale="90000"/>
          </a:bodyPr>
          <a:lstStyle/>
          <a:p>
            <a:r>
              <a:rPr lang="en-IN" dirty="0"/>
              <a:t>Example rendering list:-</a:t>
            </a:r>
          </a:p>
        </p:txBody>
      </p:sp>
      <p:sp>
        <p:nvSpPr>
          <p:cNvPr id="3" name="Text Placeholder 2">
            <a:extLst>
              <a:ext uri="{FF2B5EF4-FFF2-40B4-BE49-F238E27FC236}">
                <a16:creationId xmlns:a16="http://schemas.microsoft.com/office/drawing/2014/main" id="{790E585E-6ACC-346C-6836-ADDC5D487A0E}"/>
              </a:ext>
            </a:extLst>
          </p:cNvPr>
          <p:cNvSpPr>
            <a:spLocks noGrp="1"/>
          </p:cNvSpPr>
          <p:nvPr>
            <p:ph type="body" idx="1"/>
          </p:nvPr>
        </p:nvSpPr>
        <p:spPr/>
        <p:txBody>
          <a:bodyPr>
            <a:normAutofit fontScale="92500" lnSpcReduction="20000"/>
          </a:bodyPr>
          <a:lstStyle/>
          <a:p>
            <a:pPr marL="114300" indent="0">
              <a:buNone/>
            </a:pPr>
            <a:r>
              <a:rPr lang="en-IN" dirty="0"/>
              <a:t>import React from 'react';</a:t>
            </a:r>
          </a:p>
          <a:p>
            <a:pPr marL="114300" indent="0">
              <a:buNone/>
            </a:pPr>
            <a:endParaRPr lang="en-IN" dirty="0"/>
          </a:p>
          <a:p>
            <a:pPr marL="114300" indent="0">
              <a:buNone/>
            </a:pPr>
            <a:r>
              <a:rPr lang="en-IN" dirty="0" err="1"/>
              <a:t>const</a:t>
            </a:r>
            <a:r>
              <a:rPr lang="en-IN" dirty="0"/>
              <a:t> </a:t>
            </a:r>
            <a:r>
              <a:rPr lang="en-IN" dirty="0" err="1"/>
              <a:t>ItemList</a:t>
            </a:r>
            <a:r>
              <a:rPr lang="en-IN" dirty="0"/>
              <a:t> = () =&gt; {</a:t>
            </a:r>
          </a:p>
          <a:p>
            <a:pPr marL="114300" indent="0">
              <a:buNone/>
            </a:pPr>
            <a:r>
              <a:rPr lang="en-IN" dirty="0"/>
              <a:t>  </a:t>
            </a:r>
            <a:r>
              <a:rPr lang="en-IN" dirty="0" err="1"/>
              <a:t>const</a:t>
            </a:r>
            <a:r>
              <a:rPr lang="en-IN" dirty="0"/>
              <a:t> items = ['Item 1', 'Item 2', 'Item 3'];</a:t>
            </a:r>
          </a:p>
          <a:p>
            <a:pPr marL="114300" indent="0">
              <a:buNone/>
            </a:pPr>
            <a:endParaRPr lang="en-IN" dirty="0"/>
          </a:p>
          <a:p>
            <a:pPr marL="114300" indent="0">
              <a:buNone/>
            </a:pPr>
            <a:r>
              <a:rPr lang="en-IN" dirty="0"/>
              <a:t>  return (</a:t>
            </a:r>
          </a:p>
          <a:p>
            <a:pPr marL="114300" indent="0">
              <a:buNone/>
            </a:pPr>
            <a:r>
              <a:rPr lang="en-IN" dirty="0"/>
              <a:t>    &lt;</a:t>
            </a:r>
            <a:r>
              <a:rPr lang="en-IN" dirty="0" err="1"/>
              <a:t>ul</a:t>
            </a:r>
            <a:r>
              <a:rPr lang="en-IN" dirty="0"/>
              <a:t>&gt;</a:t>
            </a:r>
          </a:p>
          <a:p>
            <a:pPr marL="114300" indent="0">
              <a:buNone/>
            </a:pPr>
            <a:r>
              <a:rPr lang="en-IN" dirty="0"/>
              <a:t>      {</a:t>
            </a:r>
            <a:r>
              <a:rPr lang="en-IN" dirty="0" err="1"/>
              <a:t>items.map</a:t>
            </a:r>
            <a:r>
              <a:rPr lang="en-IN" dirty="0"/>
              <a:t>((item, index) =&gt; (</a:t>
            </a:r>
          </a:p>
          <a:p>
            <a:pPr marL="114300" indent="0">
              <a:buNone/>
            </a:pPr>
            <a:r>
              <a:rPr lang="en-IN" dirty="0"/>
              <a:t>        &lt;li key={index}&gt;{item}&lt;/li&gt;</a:t>
            </a:r>
          </a:p>
          <a:p>
            <a:pPr marL="114300" indent="0">
              <a:buNone/>
            </a:pPr>
            <a:r>
              <a:rPr lang="en-IN" dirty="0"/>
              <a:t>      ))}</a:t>
            </a:r>
          </a:p>
          <a:p>
            <a:pPr marL="114300" indent="0">
              <a:buNone/>
            </a:pPr>
            <a:r>
              <a:rPr lang="en-IN" dirty="0"/>
              <a:t>    &lt;/</a:t>
            </a:r>
            <a:r>
              <a:rPr lang="en-IN" dirty="0" err="1"/>
              <a:t>ul</a:t>
            </a:r>
            <a:r>
              <a:rPr lang="en-IN" dirty="0"/>
              <a:t>&gt;</a:t>
            </a:r>
          </a:p>
          <a:p>
            <a:pPr marL="114300" indent="0">
              <a:buNone/>
            </a:pPr>
            <a:r>
              <a:rPr lang="en-IN" dirty="0"/>
              <a:t>  );</a:t>
            </a:r>
          </a:p>
          <a:p>
            <a:pPr marL="114300" indent="0">
              <a:buNone/>
            </a:pPr>
            <a:r>
              <a:rPr lang="en-IN" dirty="0"/>
              <a:t>};</a:t>
            </a:r>
          </a:p>
          <a:p>
            <a:pPr marL="114300" indent="0">
              <a:buNone/>
            </a:pPr>
            <a:endParaRPr lang="en-IN" dirty="0"/>
          </a:p>
          <a:p>
            <a:pPr marL="114300" indent="0">
              <a:buNone/>
            </a:pPr>
            <a:r>
              <a:rPr lang="en-IN" dirty="0"/>
              <a:t>export default </a:t>
            </a:r>
            <a:r>
              <a:rPr lang="en-IN" dirty="0" err="1"/>
              <a:t>ItemList</a:t>
            </a:r>
            <a:r>
              <a:rPr lang="en-IN" dirty="0"/>
              <a:t>;</a:t>
            </a:r>
          </a:p>
          <a:p>
            <a:pPr marL="114300" indent="0">
              <a:buNone/>
            </a:pPr>
            <a:endParaRPr lang="en-IN" dirty="0"/>
          </a:p>
        </p:txBody>
      </p:sp>
    </p:spTree>
    <p:extLst>
      <p:ext uri="{BB962C8B-B14F-4D97-AF65-F5344CB8AC3E}">
        <p14:creationId xmlns:p14="http://schemas.microsoft.com/office/powerpoint/2010/main" val="4076118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7F3AA-0796-5609-450F-3460338F2FD9}"/>
              </a:ext>
            </a:extLst>
          </p:cNvPr>
          <p:cNvSpPr>
            <a:spLocks noGrp="1"/>
          </p:cNvSpPr>
          <p:nvPr>
            <p:ph type="title"/>
          </p:nvPr>
        </p:nvSpPr>
        <p:spPr/>
        <p:txBody>
          <a:bodyPr>
            <a:normAutofit fontScale="90000"/>
          </a:bodyPr>
          <a:lstStyle/>
          <a:p>
            <a:r>
              <a:rPr lang="en-IN" dirty="0"/>
              <a:t>Rendering lists</a:t>
            </a:r>
          </a:p>
        </p:txBody>
      </p:sp>
      <p:sp>
        <p:nvSpPr>
          <p:cNvPr id="3" name="Text Placeholder 2">
            <a:extLst>
              <a:ext uri="{FF2B5EF4-FFF2-40B4-BE49-F238E27FC236}">
                <a16:creationId xmlns:a16="http://schemas.microsoft.com/office/drawing/2014/main" id="{873561E1-CEF8-1786-3BDE-55E3044DC75B}"/>
              </a:ext>
            </a:extLst>
          </p:cNvPr>
          <p:cNvSpPr>
            <a:spLocks noGrp="1"/>
          </p:cNvSpPr>
          <p:nvPr>
            <p:ph type="body" idx="1"/>
          </p:nvPr>
        </p:nvSpPr>
        <p:spPr/>
        <p:txBody>
          <a:bodyPr/>
          <a:lstStyle/>
          <a:p>
            <a:r>
              <a:rPr lang="en-US" b="1" dirty="0"/>
              <a:t>Note:-  </a:t>
            </a:r>
            <a:r>
              <a:rPr lang="en-US" dirty="0"/>
              <a:t>that the key prop should have a unique value for each item in the list. In this example, we're using the index as a key, but if your list items have unique IDs, it's recommended to use those instead for better performance.</a:t>
            </a:r>
            <a:endParaRPr lang="en-IN" dirty="0"/>
          </a:p>
        </p:txBody>
      </p:sp>
    </p:spTree>
    <p:extLst>
      <p:ext uri="{BB962C8B-B14F-4D97-AF65-F5344CB8AC3E}">
        <p14:creationId xmlns:p14="http://schemas.microsoft.com/office/powerpoint/2010/main" val="74707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311700" y="54779"/>
            <a:ext cx="59214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IN" dirty="0"/>
              <a:t>Content</a:t>
            </a:r>
            <a:endParaRPr dirty="0"/>
          </a:p>
        </p:txBody>
      </p:sp>
      <p:sp>
        <p:nvSpPr>
          <p:cNvPr id="113" name="Google Shape;113;p22"/>
          <p:cNvSpPr txBox="1"/>
          <p:nvPr/>
        </p:nvSpPr>
        <p:spPr>
          <a:xfrm>
            <a:off x="325400" y="844325"/>
            <a:ext cx="8581800" cy="3262401"/>
          </a:xfrm>
          <a:prstGeom prst="rect">
            <a:avLst/>
          </a:prstGeom>
          <a:noFill/>
          <a:ln>
            <a:noFill/>
          </a:ln>
        </p:spPr>
        <p:txBody>
          <a:bodyPr spcFirstLastPara="1" wrap="square" lIns="91425" tIns="91425" rIns="91425" bIns="91425" anchor="t" anchorCtr="0">
            <a:spAutoFit/>
          </a:bodyPr>
          <a:lstStyle/>
          <a:p>
            <a:pPr marL="285750" lvl="3" indent="-285750">
              <a:buClr>
                <a:srgbClr val="00A4B6"/>
              </a:buClr>
              <a:buSzPts val="2400"/>
              <a:buFont typeface="Arial" panose="020B0604020202020204" pitchFamily="34" charset="0"/>
              <a:buChar char="•"/>
            </a:pPr>
            <a:r>
              <a:rPr lang="en-US" sz="2000" dirty="0">
                <a:solidFill>
                  <a:schemeClr val="dk2"/>
                </a:solidFill>
                <a:latin typeface="Proxima Nova"/>
                <a:ea typeface="Proxima Nova"/>
                <a:cs typeface="Proxima Nova"/>
                <a:sym typeface="Proxima Nova"/>
              </a:rPr>
              <a:t>Introduction, </a:t>
            </a:r>
          </a:p>
          <a:p>
            <a:pPr marL="285750" lvl="3" indent="-285750">
              <a:buClr>
                <a:srgbClr val="00A4B6"/>
              </a:buClr>
              <a:buSzPts val="2400"/>
              <a:buFont typeface="Arial" panose="020B0604020202020204" pitchFamily="34" charset="0"/>
              <a:buChar char="•"/>
            </a:pPr>
            <a:r>
              <a:rPr lang="en-US" sz="2000" dirty="0">
                <a:solidFill>
                  <a:schemeClr val="dk2"/>
                </a:solidFill>
                <a:latin typeface="Proxima Nova"/>
                <a:ea typeface="Proxima Nova"/>
                <a:cs typeface="Proxima Nova"/>
                <a:sym typeface="Proxima Nova"/>
              </a:rPr>
              <a:t>Templating using JSX,</a:t>
            </a:r>
          </a:p>
          <a:p>
            <a:pPr marL="285750" lvl="3" indent="-285750">
              <a:buClr>
                <a:srgbClr val="00A4B6"/>
              </a:buClr>
              <a:buSzPts val="2400"/>
              <a:buFont typeface="Arial" panose="020B0604020202020204" pitchFamily="34" charset="0"/>
              <a:buChar char="•"/>
            </a:pPr>
            <a:r>
              <a:rPr lang="en-US" sz="2000" dirty="0">
                <a:solidFill>
                  <a:schemeClr val="dk2"/>
                </a:solidFill>
                <a:latin typeface="Proxima Nova"/>
                <a:ea typeface="Proxima Nova"/>
                <a:cs typeface="Proxima Nova"/>
                <a:sym typeface="Proxima Nova"/>
              </a:rPr>
              <a:t>Components, </a:t>
            </a:r>
          </a:p>
          <a:p>
            <a:pPr marL="285750" lvl="3" indent="-285750">
              <a:buClr>
                <a:srgbClr val="00A4B6"/>
              </a:buClr>
              <a:buSzPts val="2400"/>
              <a:buFont typeface="Arial" panose="020B0604020202020204" pitchFamily="34" charset="0"/>
              <a:buChar char="•"/>
            </a:pPr>
            <a:r>
              <a:rPr lang="en-US" sz="2000" dirty="0">
                <a:solidFill>
                  <a:schemeClr val="dk2"/>
                </a:solidFill>
                <a:latin typeface="Proxima Nova"/>
                <a:ea typeface="Proxima Nova"/>
                <a:cs typeface="Proxima Nova"/>
                <a:sym typeface="Proxima Nova"/>
              </a:rPr>
              <a:t>Working with state and props, </a:t>
            </a:r>
          </a:p>
          <a:p>
            <a:pPr marL="285750" lvl="3" indent="-285750">
              <a:buClr>
                <a:srgbClr val="00A4B6"/>
              </a:buClr>
              <a:buSzPts val="2400"/>
              <a:buFont typeface="Arial" panose="020B0604020202020204" pitchFamily="34" charset="0"/>
              <a:buChar char="•"/>
            </a:pPr>
            <a:r>
              <a:rPr lang="en-US" sz="2000" dirty="0">
                <a:solidFill>
                  <a:schemeClr val="dk2"/>
                </a:solidFill>
                <a:latin typeface="Proxima Nova"/>
                <a:ea typeface="Proxima Nova"/>
                <a:cs typeface="Proxima Nova"/>
                <a:sym typeface="Proxima Nova"/>
              </a:rPr>
              <a:t>Rendering lists, </a:t>
            </a:r>
          </a:p>
          <a:p>
            <a:pPr marL="285750" lvl="3" indent="-285750">
              <a:buClr>
                <a:srgbClr val="00A4B6"/>
              </a:buClr>
              <a:buSzPts val="2400"/>
              <a:buFont typeface="Arial" panose="020B0604020202020204" pitchFamily="34" charset="0"/>
              <a:buChar char="•"/>
            </a:pPr>
            <a:r>
              <a:rPr lang="en-US" sz="2000" dirty="0">
                <a:solidFill>
                  <a:schemeClr val="dk2"/>
                </a:solidFill>
                <a:latin typeface="Proxima Nova"/>
                <a:ea typeface="Proxima Nova"/>
                <a:cs typeface="Proxima Nova"/>
                <a:sym typeface="Proxima Nova"/>
              </a:rPr>
              <a:t>Event handling in React, </a:t>
            </a:r>
          </a:p>
          <a:p>
            <a:pPr marL="285750" lvl="3" indent="-285750">
              <a:buClr>
                <a:srgbClr val="00A4B6"/>
              </a:buClr>
              <a:buSzPts val="2400"/>
              <a:buFont typeface="Arial" panose="020B0604020202020204" pitchFamily="34" charset="0"/>
              <a:buChar char="•"/>
            </a:pPr>
            <a:r>
              <a:rPr lang="en-US" sz="2000" dirty="0">
                <a:solidFill>
                  <a:schemeClr val="dk2"/>
                </a:solidFill>
                <a:latin typeface="Proxima Nova"/>
                <a:ea typeface="Proxima Nova"/>
                <a:cs typeface="Proxima Nova"/>
                <a:sym typeface="Proxima Nova"/>
              </a:rPr>
              <a:t>Understanding Component Lifecycle, </a:t>
            </a:r>
          </a:p>
          <a:p>
            <a:pPr marL="285750" lvl="3" indent="-285750">
              <a:buClr>
                <a:srgbClr val="00A4B6"/>
              </a:buClr>
              <a:buSzPts val="2400"/>
              <a:buFont typeface="Arial" panose="020B0604020202020204" pitchFamily="34" charset="0"/>
              <a:buChar char="•"/>
            </a:pPr>
            <a:r>
              <a:rPr lang="en-US" sz="2000" dirty="0">
                <a:solidFill>
                  <a:schemeClr val="dk2"/>
                </a:solidFill>
                <a:latin typeface="Proxima Nova"/>
                <a:ea typeface="Proxima Nova"/>
                <a:cs typeface="Proxima Nova"/>
                <a:sym typeface="Proxima Nova"/>
              </a:rPr>
              <a:t>Forms, </a:t>
            </a:r>
          </a:p>
          <a:p>
            <a:pPr marL="285750" lvl="3" indent="-285750">
              <a:buClr>
                <a:srgbClr val="00A4B6"/>
              </a:buClr>
              <a:buSzPts val="2400"/>
              <a:buFont typeface="Arial" panose="020B0604020202020204" pitchFamily="34" charset="0"/>
              <a:buChar char="•"/>
            </a:pPr>
            <a:r>
              <a:rPr lang="en-US" sz="2000" dirty="0">
                <a:solidFill>
                  <a:schemeClr val="dk2"/>
                </a:solidFill>
                <a:latin typeface="Proxima Nova"/>
                <a:ea typeface="Proxima Nova"/>
                <a:cs typeface="Proxima Nova"/>
                <a:sym typeface="Proxima Nova"/>
              </a:rPr>
              <a:t>Routing with React Router, </a:t>
            </a:r>
          </a:p>
          <a:p>
            <a:pPr marL="285750" lvl="3" indent="-285750">
              <a:buClr>
                <a:srgbClr val="00A4B6"/>
              </a:buClr>
              <a:buSzPts val="2400"/>
              <a:buFont typeface="Arial" panose="020B0604020202020204" pitchFamily="34" charset="0"/>
              <a:buChar char="•"/>
            </a:pPr>
            <a:r>
              <a:rPr lang="en-US" sz="2000" dirty="0">
                <a:solidFill>
                  <a:schemeClr val="dk2"/>
                </a:solidFill>
                <a:latin typeface="Proxima Nova"/>
                <a:ea typeface="Proxima Nova"/>
                <a:cs typeface="Proxima Nova"/>
                <a:sym typeface="Proxima Nova"/>
              </a:rPr>
              <a:t>Redux</a:t>
            </a:r>
            <a:endParaRPr sz="2000" dirty="0">
              <a:solidFill>
                <a:schemeClr val="dk2"/>
              </a:solidFill>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0CA0B-7961-C8A3-A135-20C88C887C67}"/>
              </a:ext>
            </a:extLst>
          </p:cNvPr>
          <p:cNvSpPr>
            <a:spLocks noGrp="1"/>
          </p:cNvSpPr>
          <p:nvPr>
            <p:ph type="title"/>
          </p:nvPr>
        </p:nvSpPr>
        <p:spPr/>
        <p:txBody>
          <a:bodyPr>
            <a:normAutofit fontScale="90000"/>
          </a:bodyPr>
          <a:lstStyle/>
          <a:p>
            <a:r>
              <a:rPr lang="en-IN" dirty="0"/>
              <a:t>Event handling in React</a:t>
            </a:r>
          </a:p>
        </p:txBody>
      </p:sp>
      <p:sp>
        <p:nvSpPr>
          <p:cNvPr id="3" name="Text Placeholder 2">
            <a:extLst>
              <a:ext uri="{FF2B5EF4-FFF2-40B4-BE49-F238E27FC236}">
                <a16:creationId xmlns:a16="http://schemas.microsoft.com/office/drawing/2014/main" id="{49221470-F798-9827-C606-2405BF4A1D90}"/>
              </a:ext>
            </a:extLst>
          </p:cNvPr>
          <p:cNvSpPr>
            <a:spLocks noGrp="1"/>
          </p:cNvSpPr>
          <p:nvPr>
            <p:ph type="body" idx="1"/>
          </p:nvPr>
        </p:nvSpPr>
        <p:spPr/>
        <p:txBody>
          <a:bodyPr/>
          <a:lstStyle/>
          <a:p>
            <a:r>
              <a:rPr lang="en-US" dirty="0"/>
              <a:t>In essence, event handling in React enables a user to interact with a webpage and take specified action whenever an event, like a click or a hover, takes place. Events in React are fired when a user interacts with an application, such as mouseovers, key presses, change events, and so on.</a:t>
            </a:r>
            <a:endParaRPr lang="en-IN" dirty="0"/>
          </a:p>
        </p:txBody>
      </p:sp>
    </p:spTree>
    <p:extLst>
      <p:ext uri="{BB962C8B-B14F-4D97-AF65-F5344CB8AC3E}">
        <p14:creationId xmlns:p14="http://schemas.microsoft.com/office/powerpoint/2010/main" val="27470303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C28A0-DEA5-08FB-CFF8-3CFC594B0FCC}"/>
              </a:ext>
            </a:extLst>
          </p:cNvPr>
          <p:cNvSpPr>
            <a:spLocks noGrp="1"/>
          </p:cNvSpPr>
          <p:nvPr>
            <p:ph type="title"/>
          </p:nvPr>
        </p:nvSpPr>
        <p:spPr/>
        <p:txBody>
          <a:bodyPr>
            <a:normAutofit fontScale="90000"/>
          </a:bodyPr>
          <a:lstStyle/>
          <a:p>
            <a:r>
              <a:rPr lang="en-IN" dirty="0"/>
              <a:t>Example event handling :-</a:t>
            </a:r>
          </a:p>
        </p:txBody>
      </p:sp>
      <p:sp>
        <p:nvSpPr>
          <p:cNvPr id="3" name="Text Placeholder 2">
            <a:extLst>
              <a:ext uri="{FF2B5EF4-FFF2-40B4-BE49-F238E27FC236}">
                <a16:creationId xmlns:a16="http://schemas.microsoft.com/office/drawing/2014/main" id="{D174952F-8C9E-A0A1-472A-23EAFDDA00E1}"/>
              </a:ext>
            </a:extLst>
          </p:cNvPr>
          <p:cNvSpPr>
            <a:spLocks noGrp="1"/>
          </p:cNvSpPr>
          <p:nvPr>
            <p:ph type="body" idx="1"/>
          </p:nvPr>
        </p:nvSpPr>
        <p:spPr/>
        <p:txBody>
          <a:bodyPr>
            <a:normAutofit fontScale="85000" lnSpcReduction="20000"/>
          </a:bodyPr>
          <a:lstStyle/>
          <a:p>
            <a:pPr marL="571500" lvl="1" indent="0">
              <a:buNone/>
            </a:pPr>
            <a:r>
              <a:rPr lang="en-IN" dirty="0"/>
              <a:t>import React from 'react';</a:t>
            </a:r>
          </a:p>
          <a:p>
            <a:pPr marL="571500" lvl="1" indent="0">
              <a:buNone/>
            </a:pPr>
            <a:endParaRPr lang="en-IN" dirty="0"/>
          </a:p>
          <a:p>
            <a:pPr marL="571500" lvl="1" indent="0">
              <a:buNone/>
            </a:pPr>
            <a:r>
              <a:rPr lang="en-IN" dirty="0" err="1"/>
              <a:t>const</a:t>
            </a:r>
            <a:r>
              <a:rPr lang="en-IN" dirty="0"/>
              <a:t> </a:t>
            </a:r>
            <a:r>
              <a:rPr lang="en-IN" dirty="0" err="1"/>
              <a:t>ExampleComponent</a:t>
            </a:r>
            <a:r>
              <a:rPr lang="en-IN" dirty="0"/>
              <a:t> = () =&gt; {</a:t>
            </a:r>
          </a:p>
          <a:p>
            <a:pPr marL="571500" lvl="1" indent="0">
              <a:buNone/>
            </a:pPr>
            <a:r>
              <a:rPr lang="en-IN" dirty="0"/>
              <a:t>  </a:t>
            </a:r>
            <a:r>
              <a:rPr lang="en-IN" dirty="0" err="1"/>
              <a:t>const</a:t>
            </a:r>
            <a:r>
              <a:rPr lang="en-IN" dirty="0"/>
              <a:t> </a:t>
            </a:r>
            <a:r>
              <a:rPr lang="en-IN" dirty="0" err="1"/>
              <a:t>handleClick</a:t>
            </a:r>
            <a:r>
              <a:rPr lang="en-IN" dirty="0"/>
              <a:t> = () =&gt; {</a:t>
            </a:r>
          </a:p>
          <a:p>
            <a:pPr marL="571500" lvl="1" indent="0">
              <a:buNone/>
            </a:pPr>
            <a:r>
              <a:rPr lang="en-IN" dirty="0"/>
              <a:t>    console.log('Button clicked!');</a:t>
            </a:r>
          </a:p>
          <a:p>
            <a:pPr marL="571500" lvl="1" indent="0">
              <a:buNone/>
            </a:pPr>
            <a:r>
              <a:rPr lang="en-IN" dirty="0"/>
              <a:t>  };</a:t>
            </a:r>
          </a:p>
          <a:p>
            <a:pPr marL="571500" lvl="1" indent="0">
              <a:buNone/>
            </a:pPr>
            <a:endParaRPr lang="en-IN" dirty="0"/>
          </a:p>
          <a:p>
            <a:pPr marL="571500" lvl="1" indent="0">
              <a:buNone/>
            </a:pPr>
            <a:r>
              <a:rPr lang="en-IN" dirty="0"/>
              <a:t>  </a:t>
            </a:r>
            <a:r>
              <a:rPr lang="en-IN" dirty="0" err="1"/>
              <a:t>const</a:t>
            </a:r>
            <a:r>
              <a:rPr lang="en-IN" dirty="0"/>
              <a:t> </a:t>
            </a:r>
            <a:r>
              <a:rPr lang="en-IN" dirty="0" err="1"/>
              <a:t>handleChange</a:t>
            </a:r>
            <a:r>
              <a:rPr lang="en-IN" dirty="0"/>
              <a:t> = (event) =&gt; {</a:t>
            </a:r>
          </a:p>
          <a:p>
            <a:pPr marL="571500" lvl="1" indent="0">
              <a:buNone/>
            </a:pPr>
            <a:r>
              <a:rPr lang="en-IN" dirty="0"/>
              <a:t>    console.log('Input value:', </a:t>
            </a:r>
            <a:r>
              <a:rPr lang="en-IN" dirty="0" err="1"/>
              <a:t>event.target.value</a:t>
            </a:r>
            <a:r>
              <a:rPr lang="en-IN" dirty="0"/>
              <a:t>);</a:t>
            </a:r>
          </a:p>
          <a:p>
            <a:pPr marL="571500" lvl="1" indent="0">
              <a:buNone/>
            </a:pPr>
            <a:r>
              <a:rPr lang="en-IN" dirty="0"/>
              <a:t>  };</a:t>
            </a:r>
          </a:p>
          <a:p>
            <a:pPr marL="571500" lvl="1" indent="0">
              <a:buNone/>
            </a:pPr>
            <a:endParaRPr lang="en-IN" dirty="0"/>
          </a:p>
          <a:p>
            <a:pPr marL="571500" lvl="1" indent="0">
              <a:buNone/>
            </a:pPr>
            <a:r>
              <a:rPr lang="en-IN" dirty="0"/>
              <a:t>  return (</a:t>
            </a:r>
          </a:p>
          <a:p>
            <a:pPr marL="571500" lvl="1" indent="0">
              <a:buNone/>
            </a:pPr>
            <a:r>
              <a:rPr lang="en-IN" dirty="0"/>
              <a:t>    &lt;div&gt;</a:t>
            </a:r>
          </a:p>
          <a:p>
            <a:pPr marL="571500" lvl="1" indent="0">
              <a:buNone/>
            </a:pPr>
            <a:r>
              <a:rPr lang="en-IN" dirty="0"/>
              <a:t>      &lt;button </a:t>
            </a:r>
            <a:r>
              <a:rPr lang="en-IN" dirty="0" err="1"/>
              <a:t>onClick</a:t>
            </a:r>
            <a:r>
              <a:rPr lang="en-IN" dirty="0"/>
              <a:t>={</a:t>
            </a:r>
            <a:r>
              <a:rPr lang="en-IN" dirty="0" err="1"/>
              <a:t>handleClick</a:t>
            </a:r>
            <a:r>
              <a:rPr lang="en-IN" dirty="0"/>
              <a:t>}&gt;Click Me&lt;/button&gt;</a:t>
            </a:r>
          </a:p>
          <a:p>
            <a:pPr marL="571500" lvl="1" indent="0">
              <a:buNone/>
            </a:pPr>
            <a:r>
              <a:rPr lang="en-IN" dirty="0"/>
              <a:t>      &lt;input type="text" </a:t>
            </a:r>
            <a:r>
              <a:rPr lang="en-IN" dirty="0" err="1"/>
              <a:t>onChange</a:t>
            </a:r>
            <a:r>
              <a:rPr lang="en-IN" dirty="0"/>
              <a:t>={</a:t>
            </a:r>
            <a:r>
              <a:rPr lang="en-IN" dirty="0" err="1"/>
              <a:t>handleChange</a:t>
            </a:r>
            <a:r>
              <a:rPr lang="en-IN" dirty="0"/>
              <a:t>} /&gt;</a:t>
            </a:r>
          </a:p>
          <a:p>
            <a:pPr marL="571500" lvl="1" indent="0">
              <a:buNone/>
            </a:pPr>
            <a:r>
              <a:rPr lang="en-IN" dirty="0"/>
              <a:t>    &lt;/div&gt;</a:t>
            </a:r>
          </a:p>
          <a:p>
            <a:pPr marL="571500" lvl="1" indent="0">
              <a:buNone/>
            </a:pPr>
            <a:r>
              <a:rPr lang="en-IN" dirty="0"/>
              <a:t>  );</a:t>
            </a:r>
          </a:p>
          <a:p>
            <a:pPr marL="571500" lvl="1" indent="0">
              <a:buNone/>
            </a:pPr>
            <a:r>
              <a:rPr lang="en-IN" dirty="0"/>
              <a:t>};</a:t>
            </a:r>
          </a:p>
          <a:p>
            <a:pPr marL="571500" lvl="1" indent="0">
              <a:buNone/>
            </a:pPr>
            <a:endParaRPr lang="en-IN" dirty="0"/>
          </a:p>
          <a:p>
            <a:pPr marL="571500" lvl="1" indent="0">
              <a:buNone/>
            </a:pPr>
            <a:r>
              <a:rPr lang="en-IN" dirty="0"/>
              <a:t>export default </a:t>
            </a:r>
            <a:r>
              <a:rPr lang="en-IN" dirty="0" err="1"/>
              <a:t>ExampleComponent</a:t>
            </a:r>
            <a:r>
              <a:rPr lang="en-IN" dirty="0"/>
              <a:t>;</a:t>
            </a:r>
          </a:p>
          <a:p>
            <a:pPr marL="571500" lvl="1" indent="0">
              <a:buNone/>
            </a:pPr>
            <a:endParaRPr lang="en-IN" dirty="0"/>
          </a:p>
        </p:txBody>
      </p:sp>
    </p:spTree>
    <p:extLst>
      <p:ext uri="{BB962C8B-B14F-4D97-AF65-F5344CB8AC3E}">
        <p14:creationId xmlns:p14="http://schemas.microsoft.com/office/powerpoint/2010/main" val="9351125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DF25F-4F30-CD4A-A5A5-C4CFF68CDBC9}"/>
              </a:ext>
            </a:extLst>
          </p:cNvPr>
          <p:cNvSpPr>
            <a:spLocks noGrp="1"/>
          </p:cNvSpPr>
          <p:nvPr>
            <p:ph type="title"/>
          </p:nvPr>
        </p:nvSpPr>
        <p:spPr/>
        <p:txBody>
          <a:bodyPr>
            <a:normAutofit fontScale="90000"/>
          </a:bodyPr>
          <a:lstStyle/>
          <a:p>
            <a:r>
              <a:rPr lang="en-IN" dirty="0"/>
              <a:t>Some of the events in </a:t>
            </a:r>
            <a:r>
              <a:rPr lang="en-IN" dirty="0" err="1"/>
              <a:t>ReactJs</a:t>
            </a:r>
            <a:endParaRPr lang="en-IN" dirty="0"/>
          </a:p>
        </p:txBody>
      </p:sp>
      <p:sp>
        <p:nvSpPr>
          <p:cNvPr id="3" name="Text Placeholder 2">
            <a:extLst>
              <a:ext uri="{FF2B5EF4-FFF2-40B4-BE49-F238E27FC236}">
                <a16:creationId xmlns:a16="http://schemas.microsoft.com/office/drawing/2014/main" id="{F21A320E-A6F3-F6D5-3944-E7785FBCC75B}"/>
              </a:ext>
            </a:extLst>
          </p:cNvPr>
          <p:cNvSpPr>
            <a:spLocks noGrp="1"/>
          </p:cNvSpPr>
          <p:nvPr>
            <p:ph type="body" idx="1"/>
          </p:nvPr>
        </p:nvSpPr>
        <p:spPr/>
        <p:txBody>
          <a:bodyPr/>
          <a:lstStyle/>
          <a:p>
            <a:pPr marL="114300" indent="0">
              <a:buNone/>
            </a:pPr>
            <a:r>
              <a:rPr lang="en-US" dirty="0"/>
              <a:t>The following are some specific events in React that you could encounter when interacting with websites built with React:</a:t>
            </a:r>
          </a:p>
          <a:p>
            <a:endParaRPr lang="en-US" dirty="0"/>
          </a:p>
          <a:p>
            <a:r>
              <a:rPr lang="en-US" dirty="0"/>
              <a:t>Clicking an element</a:t>
            </a:r>
          </a:p>
          <a:p>
            <a:r>
              <a:rPr lang="en-US" dirty="0"/>
              <a:t>Submitting a form</a:t>
            </a:r>
          </a:p>
          <a:p>
            <a:r>
              <a:rPr lang="en-US" dirty="0"/>
              <a:t>Scrolling page</a:t>
            </a:r>
          </a:p>
          <a:p>
            <a:r>
              <a:rPr lang="en-US" dirty="0"/>
              <a:t>Hovering an element</a:t>
            </a:r>
          </a:p>
          <a:p>
            <a:r>
              <a:rPr lang="en-US" dirty="0"/>
              <a:t>Loading a webpage</a:t>
            </a:r>
          </a:p>
          <a:p>
            <a:r>
              <a:rPr lang="en-US" dirty="0"/>
              <a:t>Input field change</a:t>
            </a:r>
          </a:p>
          <a:p>
            <a:r>
              <a:rPr lang="en-US" dirty="0"/>
              <a:t>User stroking a key</a:t>
            </a:r>
          </a:p>
          <a:p>
            <a:r>
              <a:rPr lang="en-US" dirty="0"/>
              <a:t>Image loading</a:t>
            </a:r>
            <a:endParaRPr lang="en-IN" dirty="0"/>
          </a:p>
        </p:txBody>
      </p:sp>
    </p:spTree>
    <p:extLst>
      <p:ext uri="{BB962C8B-B14F-4D97-AF65-F5344CB8AC3E}">
        <p14:creationId xmlns:p14="http://schemas.microsoft.com/office/powerpoint/2010/main" val="664350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5DB1C-EC1D-DC7C-7D6D-802BA036766E}"/>
              </a:ext>
            </a:extLst>
          </p:cNvPr>
          <p:cNvSpPr>
            <a:spLocks noGrp="1"/>
          </p:cNvSpPr>
          <p:nvPr>
            <p:ph type="title"/>
          </p:nvPr>
        </p:nvSpPr>
        <p:spPr>
          <a:xfrm>
            <a:off x="311700" y="54779"/>
            <a:ext cx="7018740" cy="572700"/>
          </a:xfrm>
        </p:spPr>
        <p:txBody>
          <a:bodyPr>
            <a:noAutofit/>
          </a:bodyPr>
          <a:lstStyle/>
          <a:p>
            <a:r>
              <a:rPr lang="en-US" sz="2000" dirty="0"/>
              <a:t>Difference Between Html And React Event Handling</a:t>
            </a:r>
            <a:endParaRPr lang="en-IN" sz="2000" dirty="0"/>
          </a:p>
        </p:txBody>
      </p:sp>
      <p:sp>
        <p:nvSpPr>
          <p:cNvPr id="3" name="Text Placeholder 2">
            <a:extLst>
              <a:ext uri="{FF2B5EF4-FFF2-40B4-BE49-F238E27FC236}">
                <a16:creationId xmlns:a16="http://schemas.microsoft.com/office/drawing/2014/main" id="{9EBF6398-B8B8-910A-01BD-11304807BAB2}"/>
              </a:ext>
            </a:extLst>
          </p:cNvPr>
          <p:cNvSpPr>
            <a:spLocks noGrp="1"/>
          </p:cNvSpPr>
          <p:nvPr>
            <p:ph type="body" idx="1"/>
          </p:nvPr>
        </p:nvSpPr>
        <p:spPr/>
        <p:txBody>
          <a:bodyPr/>
          <a:lstStyle/>
          <a:p>
            <a:r>
              <a:rPr lang="en-US" dirty="0"/>
              <a:t>With a few syntax modifications, React event handling is identical to HTML. For example:</a:t>
            </a:r>
          </a:p>
          <a:p>
            <a:endParaRPr lang="en-US" dirty="0"/>
          </a:p>
          <a:p>
            <a:r>
              <a:rPr lang="en-US" dirty="0"/>
              <a:t>React uses camelCase for event names, while HTML uses lowercase.</a:t>
            </a:r>
          </a:p>
          <a:p>
            <a:endParaRPr lang="en-US" dirty="0"/>
          </a:p>
          <a:p>
            <a:r>
              <a:rPr lang="en-US" dirty="0"/>
              <a:t>Instead of passing a string as an event handler, we pass a function in React.</a:t>
            </a:r>
            <a:endParaRPr lang="en-IN" dirty="0"/>
          </a:p>
        </p:txBody>
      </p:sp>
    </p:spTree>
    <p:extLst>
      <p:ext uri="{BB962C8B-B14F-4D97-AF65-F5344CB8AC3E}">
        <p14:creationId xmlns:p14="http://schemas.microsoft.com/office/powerpoint/2010/main" val="29707433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C083C-FF5B-8345-FE61-8DE136FA93ED}"/>
              </a:ext>
            </a:extLst>
          </p:cNvPr>
          <p:cNvSpPr>
            <a:spLocks noGrp="1"/>
          </p:cNvSpPr>
          <p:nvPr>
            <p:ph type="title"/>
          </p:nvPr>
        </p:nvSpPr>
        <p:spPr/>
        <p:txBody>
          <a:bodyPr>
            <a:normAutofit fontScale="90000"/>
          </a:bodyPr>
          <a:lstStyle/>
          <a:p>
            <a:r>
              <a:rPr lang="en-IN" dirty="0"/>
              <a:t>In HTML</a:t>
            </a:r>
          </a:p>
        </p:txBody>
      </p:sp>
      <p:sp>
        <p:nvSpPr>
          <p:cNvPr id="3" name="Text Placeholder 2">
            <a:extLst>
              <a:ext uri="{FF2B5EF4-FFF2-40B4-BE49-F238E27FC236}">
                <a16:creationId xmlns:a16="http://schemas.microsoft.com/office/drawing/2014/main" id="{F2F26F2A-341A-C6EC-A27B-DCB87A9BFD4B}"/>
              </a:ext>
            </a:extLst>
          </p:cNvPr>
          <p:cNvSpPr>
            <a:spLocks noGrp="1"/>
          </p:cNvSpPr>
          <p:nvPr>
            <p:ph type="body" idx="1"/>
          </p:nvPr>
        </p:nvSpPr>
        <p:spPr/>
        <p:txBody>
          <a:bodyPr>
            <a:normAutofit/>
          </a:bodyPr>
          <a:lstStyle/>
          <a:p>
            <a:pPr marL="114300" indent="0">
              <a:buNone/>
            </a:pPr>
            <a:r>
              <a:rPr lang="en-US" sz="2000" dirty="0"/>
              <a:t>&lt;form </a:t>
            </a:r>
            <a:r>
              <a:rPr lang="en-US" sz="2000" dirty="0" err="1"/>
              <a:t>onsubmit</a:t>
            </a:r>
            <a:r>
              <a:rPr lang="en-US" sz="2000" dirty="0"/>
              <a:t>="console.log('clicked'); return false"&gt;</a:t>
            </a:r>
          </a:p>
          <a:p>
            <a:pPr marL="114300" indent="0">
              <a:buNone/>
            </a:pPr>
            <a:r>
              <a:rPr lang="en-US" sz="2000" dirty="0"/>
              <a:t>  &lt;button type="submit"&gt;Submit&lt;/button&gt;</a:t>
            </a:r>
          </a:p>
          <a:p>
            <a:pPr marL="114300" indent="0">
              <a:buNone/>
            </a:pPr>
            <a:r>
              <a:rPr lang="en-US" sz="2000" dirty="0"/>
              <a:t>&lt;/form&gt;</a:t>
            </a:r>
          </a:p>
        </p:txBody>
      </p:sp>
    </p:spTree>
    <p:extLst>
      <p:ext uri="{BB962C8B-B14F-4D97-AF65-F5344CB8AC3E}">
        <p14:creationId xmlns:p14="http://schemas.microsoft.com/office/powerpoint/2010/main" val="13416770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9D76B-DED8-63E0-3994-0D224311ED04}"/>
              </a:ext>
            </a:extLst>
          </p:cNvPr>
          <p:cNvSpPr>
            <a:spLocks noGrp="1"/>
          </p:cNvSpPr>
          <p:nvPr>
            <p:ph type="title"/>
          </p:nvPr>
        </p:nvSpPr>
        <p:spPr/>
        <p:txBody>
          <a:bodyPr>
            <a:normAutofit fontScale="90000"/>
          </a:bodyPr>
          <a:lstStyle/>
          <a:p>
            <a:r>
              <a:rPr lang="en-IN" dirty="0"/>
              <a:t>In </a:t>
            </a:r>
            <a:r>
              <a:rPr lang="en-IN" dirty="0" err="1"/>
              <a:t>ReactJs</a:t>
            </a:r>
            <a:endParaRPr lang="en-IN" dirty="0"/>
          </a:p>
        </p:txBody>
      </p:sp>
      <p:sp>
        <p:nvSpPr>
          <p:cNvPr id="3" name="Text Placeholder 2">
            <a:extLst>
              <a:ext uri="{FF2B5EF4-FFF2-40B4-BE49-F238E27FC236}">
                <a16:creationId xmlns:a16="http://schemas.microsoft.com/office/drawing/2014/main" id="{1456A597-AA40-2B4C-169D-CBD20F4D43C2}"/>
              </a:ext>
            </a:extLst>
          </p:cNvPr>
          <p:cNvSpPr>
            <a:spLocks noGrp="1"/>
          </p:cNvSpPr>
          <p:nvPr>
            <p:ph type="body" idx="1"/>
          </p:nvPr>
        </p:nvSpPr>
        <p:spPr/>
        <p:txBody>
          <a:bodyPr>
            <a:normAutofit lnSpcReduction="10000"/>
          </a:bodyPr>
          <a:lstStyle/>
          <a:p>
            <a:pPr marL="571500" lvl="1" indent="0">
              <a:buNone/>
            </a:pPr>
            <a:r>
              <a:rPr lang="en-IN" sz="1800" dirty="0"/>
              <a:t>function Form() {</a:t>
            </a:r>
          </a:p>
          <a:p>
            <a:pPr marL="571500" lvl="1" indent="0">
              <a:buNone/>
            </a:pPr>
            <a:r>
              <a:rPr lang="en-IN" sz="1800" dirty="0"/>
              <a:t>  function </a:t>
            </a:r>
            <a:r>
              <a:rPr lang="en-IN" sz="1800" dirty="0" err="1"/>
              <a:t>handleClick</a:t>
            </a:r>
            <a:r>
              <a:rPr lang="en-IN" sz="1800" dirty="0"/>
              <a:t>(e) {</a:t>
            </a:r>
          </a:p>
          <a:p>
            <a:pPr marL="571500" lvl="1" indent="0">
              <a:buNone/>
            </a:pPr>
            <a:r>
              <a:rPr lang="en-IN" sz="1800" dirty="0"/>
              <a:t>    </a:t>
            </a:r>
            <a:r>
              <a:rPr lang="en-IN" sz="1800" dirty="0" err="1"/>
              <a:t>e.preventDefault</a:t>
            </a:r>
            <a:r>
              <a:rPr lang="en-IN" sz="1800" dirty="0"/>
              <a:t>();</a:t>
            </a:r>
          </a:p>
          <a:p>
            <a:pPr marL="571500" lvl="1" indent="0">
              <a:buNone/>
            </a:pPr>
            <a:r>
              <a:rPr lang="en-IN" sz="1800" dirty="0"/>
              <a:t>    console.log('Clicked');</a:t>
            </a:r>
          </a:p>
          <a:p>
            <a:pPr marL="571500" lvl="1" indent="0">
              <a:buNone/>
            </a:pPr>
            <a:r>
              <a:rPr lang="en-IN" sz="1800" dirty="0"/>
              <a:t>  }</a:t>
            </a:r>
          </a:p>
          <a:p>
            <a:pPr marL="571500" lvl="1" indent="0">
              <a:buNone/>
            </a:pPr>
            <a:endParaRPr lang="en-IN" sz="1800" dirty="0"/>
          </a:p>
          <a:p>
            <a:pPr marL="571500" lvl="1" indent="0">
              <a:buNone/>
            </a:pPr>
            <a:r>
              <a:rPr lang="en-IN" sz="1800" dirty="0"/>
              <a:t>  return (</a:t>
            </a:r>
          </a:p>
          <a:p>
            <a:pPr marL="571500" lvl="1" indent="0">
              <a:buNone/>
            </a:pPr>
            <a:r>
              <a:rPr lang="en-IN" sz="1800" dirty="0"/>
              <a:t>    &lt;form </a:t>
            </a:r>
            <a:r>
              <a:rPr lang="en-IN" sz="1800" dirty="0" err="1"/>
              <a:t>onSubmit</a:t>
            </a:r>
            <a:r>
              <a:rPr lang="en-IN" sz="1800" dirty="0"/>
              <a:t>={</a:t>
            </a:r>
            <a:r>
              <a:rPr lang="en-IN" sz="1800" dirty="0" err="1"/>
              <a:t>handleClick</a:t>
            </a:r>
            <a:r>
              <a:rPr lang="en-IN" sz="1800" dirty="0"/>
              <a:t>}&gt;</a:t>
            </a:r>
          </a:p>
          <a:p>
            <a:pPr marL="571500" lvl="1" indent="0">
              <a:buNone/>
            </a:pPr>
            <a:r>
              <a:rPr lang="en-IN" sz="1800" dirty="0"/>
              <a:t>      &lt;button type="submit"&gt;Submit&lt;/button&gt;</a:t>
            </a:r>
          </a:p>
          <a:p>
            <a:pPr marL="571500" lvl="1" indent="0">
              <a:buNone/>
            </a:pPr>
            <a:r>
              <a:rPr lang="en-IN" sz="1800" dirty="0"/>
              <a:t>    &lt;/form&gt;</a:t>
            </a:r>
          </a:p>
          <a:p>
            <a:pPr marL="571500" lvl="1" indent="0">
              <a:buNone/>
            </a:pPr>
            <a:r>
              <a:rPr lang="en-IN" sz="1800" dirty="0"/>
              <a:t>  );</a:t>
            </a:r>
          </a:p>
          <a:p>
            <a:pPr marL="571500" lvl="1" indent="0">
              <a:buNone/>
            </a:pPr>
            <a:r>
              <a:rPr lang="en-IN" sz="1800" dirty="0"/>
              <a:t>}</a:t>
            </a:r>
          </a:p>
        </p:txBody>
      </p:sp>
    </p:spTree>
    <p:extLst>
      <p:ext uri="{BB962C8B-B14F-4D97-AF65-F5344CB8AC3E}">
        <p14:creationId xmlns:p14="http://schemas.microsoft.com/office/powerpoint/2010/main" val="982218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30986-4971-1FDF-D2A1-C21ACD663F36}"/>
              </a:ext>
            </a:extLst>
          </p:cNvPr>
          <p:cNvSpPr>
            <a:spLocks noGrp="1"/>
          </p:cNvSpPr>
          <p:nvPr>
            <p:ph type="title"/>
          </p:nvPr>
        </p:nvSpPr>
        <p:spPr/>
        <p:txBody>
          <a:bodyPr>
            <a:normAutofit fontScale="90000"/>
          </a:bodyPr>
          <a:lstStyle/>
          <a:p>
            <a:r>
              <a:rPr lang="en-IN" dirty="0"/>
              <a:t>Understanding Component Life Cycle</a:t>
            </a:r>
          </a:p>
        </p:txBody>
      </p:sp>
      <p:sp>
        <p:nvSpPr>
          <p:cNvPr id="3" name="Text Placeholder 2">
            <a:extLst>
              <a:ext uri="{FF2B5EF4-FFF2-40B4-BE49-F238E27FC236}">
                <a16:creationId xmlns:a16="http://schemas.microsoft.com/office/drawing/2014/main" id="{D633175E-3D7D-672A-0F2D-BA08573250A1}"/>
              </a:ext>
            </a:extLst>
          </p:cNvPr>
          <p:cNvSpPr>
            <a:spLocks noGrp="1"/>
          </p:cNvSpPr>
          <p:nvPr>
            <p:ph type="body" idx="1"/>
          </p:nvPr>
        </p:nvSpPr>
        <p:spPr/>
        <p:txBody>
          <a:bodyPr/>
          <a:lstStyle/>
          <a:p>
            <a:r>
              <a:rPr lang="en-US" b="0" i="0" dirty="0">
                <a:solidFill>
                  <a:srgbClr val="374151"/>
                </a:solidFill>
                <a:effectLst/>
                <a:latin typeface="Söhne"/>
              </a:rPr>
              <a:t>In React, functional components are the primary way of creating reusable UI components. Unlike class components, functional components don't have a built-in lifecycle. However, with the introduction of React Hooks, you can achieve similar functionality and manage component lifecycle events in functional components.</a:t>
            </a:r>
          </a:p>
          <a:p>
            <a:endParaRPr lang="en-US" dirty="0">
              <a:solidFill>
                <a:srgbClr val="374151"/>
              </a:solidFill>
              <a:latin typeface="Söhne"/>
            </a:endParaRPr>
          </a:p>
          <a:p>
            <a:r>
              <a:rPr lang="en-US" b="0" i="0" dirty="0">
                <a:solidFill>
                  <a:srgbClr val="374151"/>
                </a:solidFill>
                <a:effectLst/>
                <a:latin typeface="Söhne"/>
              </a:rPr>
              <a:t>Here's an overview of the lifecycle events in functional components using React Hooks:</a:t>
            </a:r>
            <a:endParaRPr lang="en-IN" dirty="0"/>
          </a:p>
        </p:txBody>
      </p:sp>
    </p:spTree>
    <p:extLst>
      <p:ext uri="{BB962C8B-B14F-4D97-AF65-F5344CB8AC3E}">
        <p14:creationId xmlns:p14="http://schemas.microsoft.com/office/powerpoint/2010/main" val="10341368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CBD51-984B-AEA9-1007-799541700387}"/>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id="{C3B183C4-745F-8546-F647-FF339E0FBEE9}"/>
              </a:ext>
            </a:extLst>
          </p:cNvPr>
          <p:cNvSpPr>
            <a:spLocks noGrp="1"/>
          </p:cNvSpPr>
          <p:nvPr>
            <p:ph type="body" idx="1"/>
          </p:nvPr>
        </p:nvSpPr>
        <p:spPr/>
        <p:txBody>
          <a:bodyPr/>
          <a:lstStyle/>
          <a:p>
            <a:r>
              <a:rPr lang="en-US" b="1" dirty="0"/>
              <a:t>Mounting Phase:</a:t>
            </a:r>
          </a:p>
          <a:p>
            <a:endParaRPr lang="en-US" b="1" dirty="0"/>
          </a:p>
          <a:p>
            <a:r>
              <a:rPr lang="en-US" b="1" dirty="0" err="1"/>
              <a:t>useState</a:t>
            </a:r>
            <a:r>
              <a:rPr lang="en-US" dirty="0"/>
              <a:t>: Allows you to add state to your functional components.</a:t>
            </a:r>
          </a:p>
          <a:p>
            <a:endParaRPr lang="en-US" dirty="0"/>
          </a:p>
          <a:p>
            <a:r>
              <a:rPr lang="en-US" b="1" dirty="0" err="1"/>
              <a:t>useEffect</a:t>
            </a:r>
            <a:r>
              <a:rPr lang="en-US" dirty="0"/>
              <a:t> (with an empty dependency array [ ] ): Equivalent to </a:t>
            </a:r>
            <a:r>
              <a:rPr lang="en-US" dirty="0" err="1"/>
              <a:t>componentDidMount</a:t>
            </a:r>
            <a:r>
              <a:rPr lang="en-US" dirty="0"/>
              <a:t>. It runs only once, immediately after the component is mounted. You can perform tasks such as data fetching, subscriptions, or manually managing event listeners here.</a:t>
            </a:r>
            <a:endParaRPr lang="en-IN" dirty="0"/>
          </a:p>
        </p:txBody>
      </p:sp>
    </p:spTree>
    <p:extLst>
      <p:ext uri="{BB962C8B-B14F-4D97-AF65-F5344CB8AC3E}">
        <p14:creationId xmlns:p14="http://schemas.microsoft.com/office/powerpoint/2010/main" val="886445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5D7A0-3601-597F-6A04-785693C7389C}"/>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339C5B5C-709F-EBE0-3890-D8F4BFDDE1BD}"/>
              </a:ext>
            </a:extLst>
          </p:cNvPr>
          <p:cNvSpPr>
            <a:spLocks noGrp="1"/>
          </p:cNvSpPr>
          <p:nvPr>
            <p:ph type="body" idx="1"/>
          </p:nvPr>
        </p:nvSpPr>
        <p:spPr/>
        <p:txBody>
          <a:bodyPr/>
          <a:lstStyle/>
          <a:p>
            <a:r>
              <a:rPr lang="en-US" b="1" dirty="0"/>
              <a:t>Updating Phase:</a:t>
            </a:r>
          </a:p>
          <a:p>
            <a:endParaRPr lang="en-US" b="1" dirty="0"/>
          </a:p>
          <a:p>
            <a:r>
              <a:rPr lang="en-US" b="1" dirty="0" err="1"/>
              <a:t>useEffect</a:t>
            </a:r>
            <a:r>
              <a:rPr lang="en-US" b="1" dirty="0"/>
              <a:t> (with a dependency array): </a:t>
            </a:r>
            <a:r>
              <a:rPr lang="en-US" dirty="0"/>
              <a:t>This hook allows you to perform side effects whenever one or more dependencies change. It's similar to </a:t>
            </a:r>
            <a:r>
              <a:rPr lang="en-US" b="1" dirty="0" err="1"/>
              <a:t>componentDidUpdate</a:t>
            </a:r>
            <a:r>
              <a:rPr lang="en-US" b="1" dirty="0"/>
              <a:t>. </a:t>
            </a:r>
            <a:r>
              <a:rPr lang="en-US" dirty="0"/>
              <a:t>You can update the component state or interact with external resources based on the changes in the dependencies.</a:t>
            </a:r>
          </a:p>
          <a:p>
            <a:endParaRPr lang="en-US" dirty="0"/>
          </a:p>
          <a:p>
            <a:r>
              <a:rPr lang="en-US" b="1" dirty="0" err="1"/>
              <a:t>useMemo</a:t>
            </a:r>
            <a:r>
              <a:rPr lang="en-US" dirty="0"/>
              <a:t> and </a:t>
            </a:r>
            <a:r>
              <a:rPr lang="en-US" b="1" dirty="0" err="1"/>
              <a:t>useCallback</a:t>
            </a:r>
            <a:r>
              <a:rPr lang="en-US" dirty="0"/>
              <a:t>: These hooks can be used to </a:t>
            </a:r>
            <a:r>
              <a:rPr lang="en-US" dirty="0" err="1"/>
              <a:t>memoize</a:t>
            </a:r>
            <a:r>
              <a:rPr lang="en-US" dirty="0"/>
              <a:t> values and functions to optimize performance by preventing unnecessary recalculations.</a:t>
            </a:r>
          </a:p>
        </p:txBody>
      </p:sp>
    </p:spTree>
    <p:extLst>
      <p:ext uri="{BB962C8B-B14F-4D97-AF65-F5344CB8AC3E}">
        <p14:creationId xmlns:p14="http://schemas.microsoft.com/office/powerpoint/2010/main" val="12023643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9AC8D-3412-C7FA-C462-38D105CDBDE8}"/>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FB829BCC-FD43-87D7-A17D-34027FC592C8}"/>
              </a:ext>
            </a:extLst>
          </p:cNvPr>
          <p:cNvSpPr>
            <a:spLocks noGrp="1"/>
          </p:cNvSpPr>
          <p:nvPr>
            <p:ph type="body" idx="1"/>
          </p:nvPr>
        </p:nvSpPr>
        <p:spPr/>
        <p:txBody>
          <a:bodyPr/>
          <a:lstStyle/>
          <a:p>
            <a:r>
              <a:rPr lang="en-US" b="1" dirty="0"/>
              <a:t>Unmounting Phase:</a:t>
            </a:r>
          </a:p>
          <a:p>
            <a:endParaRPr lang="en-US" b="1" dirty="0"/>
          </a:p>
          <a:p>
            <a:r>
              <a:rPr lang="en-US" b="1" dirty="0" err="1"/>
              <a:t>useEffect</a:t>
            </a:r>
            <a:r>
              <a:rPr lang="en-US" dirty="0"/>
              <a:t> (with a cleanup function): This hook allows you to clean up any resources or subscriptions created during the component's lifecycle. It's similar to </a:t>
            </a:r>
            <a:r>
              <a:rPr lang="en-US" b="1" dirty="0" err="1"/>
              <a:t>componentWillUnmount</a:t>
            </a:r>
            <a:r>
              <a:rPr lang="en-US" dirty="0"/>
              <a:t>. The cleanup function returned from </a:t>
            </a:r>
            <a:r>
              <a:rPr lang="en-US" b="1" dirty="0" err="1"/>
              <a:t>useEffect</a:t>
            </a:r>
            <a:r>
              <a:rPr lang="en-US" dirty="0"/>
              <a:t> is called when the component is unmounted.</a:t>
            </a:r>
          </a:p>
          <a:p>
            <a:endParaRPr lang="en-US" dirty="0"/>
          </a:p>
          <a:p>
            <a:r>
              <a:rPr lang="en-US" dirty="0"/>
              <a:t>Additionally, there are hooks available for handling other scenarios, such as handling context, handling form inputs, and more.</a:t>
            </a:r>
            <a:endParaRPr lang="en-IN" dirty="0"/>
          </a:p>
        </p:txBody>
      </p:sp>
    </p:spTree>
    <p:extLst>
      <p:ext uri="{BB962C8B-B14F-4D97-AF65-F5344CB8AC3E}">
        <p14:creationId xmlns:p14="http://schemas.microsoft.com/office/powerpoint/2010/main" val="1342483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311700" y="54779"/>
            <a:ext cx="59214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IN" dirty="0"/>
              <a:t>Introduction </a:t>
            </a:r>
            <a:r>
              <a:rPr lang="en-IN" dirty="0" err="1"/>
              <a:t>ReactJs</a:t>
            </a:r>
            <a:endParaRPr dirty="0"/>
          </a:p>
        </p:txBody>
      </p:sp>
      <p:sp>
        <p:nvSpPr>
          <p:cNvPr id="113" name="Google Shape;113;p22"/>
          <p:cNvSpPr txBox="1"/>
          <p:nvPr/>
        </p:nvSpPr>
        <p:spPr>
          <a:xfrm>
            <a:off x="325400" y="844325"/>
            <a:ext cx="8581800" cy="2954625"/>
          </a:xfrm>
          <a:prstGeom prst="rect">
            <a:avLst/>
          </a:prstGeom>
          <a:noFill/>
          <a:ln>
            <a:noFill/>
          </a:ln>
        </p:spPr>
        <p:txBody>
          <a:bodyPr spcFirstLastPara="1" wrap="square" lIns="91425" tIns="91425" rIns="91425" bIns="91425" anchor="t" anchorCtr="0">
            <a:spAutoFit/>
          </a:bodyPr>
          <a:lstStyle/>
          <a:p>
            <a:pPr marL="342900" lvl="0" indent="-381000" algn="l" rtl="0">
              <a:spcBef>
                <a:spcPts val="0"/>
              </a:spcBef>
              <a:spcAft>
                <a:spcPts val="0"/>
              </a:spcAft>
              <a:buClr>
                <a:srgbClr val="00A4B6"/>
              </a:buClr>
              <a:buSzPts val="2400"/>
              <a:buFont typeface="Proxima Nova"/>
              <a:buChar char="●"/>
            </a:pPr>
            <a:r>
              <a:rPr lang="en-US" sz="1800" dirty="0">
                <a:solidFill>
                  <a:schemeClr val="dk2"/>
                </a:solidFill>
                <a:latin typeface="Proxima Nova"/>
                <a:ea typeface="Proxima Nova"/>
                <a:cs typeface="Proxima Nova"/>
                <a:sym typeface="Proxima Nova"/>
              </a:rPr>
              <a:t>ReactJS is a declarative, efficient, and flexible JavaScript library for building reusable UI components. It is an open-source, component-based front end library responsible only for the view layer of the application. </a:t>
            </a:r>
          </a:p>
          <a:p>
            <a:pPr marL="342900" lvl="0" indent="-381000" algn="l" rtl="0">
              <a:spcBef>
                <a:spcPts val="0"/>
              </a:spcBef>
              <a:spcAft>
                <a:spcPts val="0"/>
              </a:spcAft>
              <a:buClr>
                <a:srgbClr val="00A4B6"/>
              </a:buClr>
              <a:buSzPts val="2400"/>
              <a:buFont typeface="Proxima Nova"/>
              <a:buChar char="●"/>
            </a:pPr>
            <a:endParaRPr lang="en-US" sz="1800" dirty="0">
              <a:solidFill>
                <a:schemeClr val="dk2"/>
              </a:solidFill>
              <a:latin typeface="Proxima Nova"/>
              <a:ea typeface="Proxima Nova"/>
              <a:cs typeface="Proxima Nova"/>
              <a:sym typeface="Proxima Nova"/>
            </a:endParaRPr>
          </a:p>
          <a:p>
            <a:pPr marL="342900" lvl="0" indent="-381000" algn="l" rtl="0">
              <a:spcBef>
                <a:spcPts val="0"/>
              </a:spcBef>
              <a:spcAft>
                <a:spcPts val="0"/>
              </a:spcAft>
              <a:buClr>
                <a:srgbClr val="00A4B6"/>
              </a:buClr>
              <a:buSzPts val="2400"/>
              <a:buFont typeface="Proxima Nova"/>
              <a:buChar char="●"/>
            </a:pPr>
            <a:r>
              <a:rPr lang="en-US" sz="1800" dirty="0">
                <a:solidFill>
                  <a:schemeClr val="dk2"/>
                </a:solidFill>
                <a:latin typeface="Proxima Nova"/>
                <a:ea typeface="Proxima Nova"/>
                <a:cs typeface="Proxima Nova"/>
                <a:sym typeface="Proxima Nova"/>
              </a:rPr>
              <a:t>It was created by Jordan </a:t>
            </a:r>
            <a:r>
              <a:rPr lang="en-US" sz="1800" dirty="0" err="1">
                <a:solidFill>
                  <a:schemeClr val="dk2"/>
                </a:solidFill>
                <a:latin typeface="Proxima Nova"/>
                <a:ea typeface="Proxima Nova"/>
                <a:cs typeface="Proxima Nova"/>
                <a:sym typeface="Proxima Nova"/>
              </a:rPr>
              <a:t>Walke</a:t>
            </a:r>
            <a:r>
              <a:rPr lang="en-US" sz="1800" dirty="0">
                <a:solidFill>
                  <a:schemeClr val="dk2"/>
                </a:solidFill>
                <a:latin typeface="Proxima Nova"/>
                <a:ea typeface="Proxima Nova"/>
                <a:cs typeface="Proxima Nova"/>
                <a:sym typeface="Proxima Nova"/>
              </a:rPr>
              <a:t>, who was a software engineer at Facebook. It was initially developed and maintained by Facebook and was later used in its products like WhatsApp &amp; Instagram.</a:t>
            </a:r>
          </a:p>
          <a:p>
            <a:pPr marL="342900" lvl="0" indent="-381000" algn="l" rtl="0">
              <a:spcBef>
                <a:spcPts val="0"/>
              </a:spcBef>
              <a:spcAft>
                <a:spcPts val="0"/>
              </a:spcAft>
              <a:buClr>
                <a:srgbClr val="00A4B6"/>
              </a:buClr>
              <a:buSzPts val="2400"/>
              <a:buFont typeface="Proxima Nova"/>
              <a:buChar char="●"/>
            </a:pPr>
            <a:endParaRPr lang="en-US" sz="1800" dirty="0">
              <a:solidFill>
                <a:schemeClr val="dk2"/>
              </a:solidFill>
              <a:latin typeface="Proxima Nova"/>
              <a:ea typeface="Proxima Nova"/>
              <a:cs typeface="Proxima Nova"/>
              <a:sym typeface="Proxima Nova"/>
            </a:endParaRPr>
          </a:p>
          <a:p>
            <a:pPr marL="342900" lvl="0" indent="-381000" algn="l" rtl="0">
              <a:spcBef>
                <a:spcPts val="0"/>
              </a:spcBef>
              <a:spcAft>
                <a:spcPts val="0"/>
              </a:spcAft>
              <a:buClr>
                <a:srgbClr val="00A4B6"/>
              </a:buClr>
              <a:buSzPts val="2400"/>
              <a:buFont typeface="Proxima Nova"/>
              <a:buChar char="●"/>
            </a:pPr>
            <a:r>
              <a:rPr lang="en-US" sz="1800" dirty="0">
                <a:solidFill>
                  <a:schemeClr val="dk2"/>
                </a:solidFill>
                <a:latin typeface="Proxima Nova"/>
                <a:ea typeface="Proxima Nova"/>
                <a:cs typeface="Proxima Nova"/>
                <a:sym typeface="Proxima Nova"/>
              </a:rPr>
              <a:t> Facebook developed ReactJS in 2011 in its newsfeed section, but it was released to the public in the month of May 2013.</a:t>
            </a:r>
            <a:endParaRPr sz="1800" dirty="0">
              <a:solidFill>
                <a:schemeClr val="dk2"/>
              </a:solidFill>
              <a:latin typeface="Proxima Nova"/>
              <a:ea typeface="Proxima Nova"/>
              <a:cs typeface="Proxima Nova"/>
              <a:sym typeface="Proxima Nova"/>
            </a:endParaRPr>
          </a:p>
        </p:txBody>
      </p:sp>
    </p:spTree>
    <p:extLst>
      <p:ext uri="{BB962C8B-B14F-4D97-AF65-F5344CB8AC3E}">
        <p14:creationId xmlns:p14="http://schemas.microsoft.com/office/powerpoint/2010/main" val="2403632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A10F3-D1CC-9986-E149-659C1D27959D}"/>
              </a:ext>
            </a:extLst>
          </p:cNvPr>
          <p:cNvSpPr>
            <a:spLocks noGrp="1"/>
          </p:cNvSpPr>
          <p:nvPr>
            <p:ph type="title"/>
          </p:nvPr>
        </p:nvSpPr>
        <p:spPr/>
        <p:txBody>
          <a:bodyPr>
            <a:normAutofit fontScale="90000"/>
          </a:bodyPr>
          <a:lstStyle/>
          <a:p>
            <a:r>
              <a:rPr lang="en-IN" dirty="0"/>
              <a:t>React </a:t>
            </a:r>
            <a:r>
              <a:rPr lang="en-IN" dirty="0" err="1"/>
              <a:t>LifeCycle</a:t>
            </a:r>
            <a:r>
              <a:rPr lang="en-IN" dirty="0"/>
              <a:t> Example:-</a:t>
            </a:r>
          </a:p>
        </p:txBody>
      </p:sp>
      <p:sp>
        <p:nvSpPr>
          <p:cNvPr id="3" name="Text Placeholder 2">
            <a:extLst>
              <a:ext uri="{FF2B5EF4-FFF2-40B4-BE49-F238E27FC236}">
                <a16:creationId xmlns:a16="http://schemas.microsoft.com/office/drawing/2014/main" id="{C14BF2ED-9792-201A-F235-DDF5846E961E}"/>
              </a:ext>
            </a:extLst>
          </p:cNvPr>
          <p:cNvSpPr>
            <a:spLocks noGrp="1"/>
          </p:cNvSpPr>
          <p:nvPr>
            <p:ph type="body" idx="1"/>
          </p:nvPr>
        </p:nvSpPr>
        <p:spPr/>
        <p:txBody>
          <a:bodyPr>
            <a:normAutofit fontScale="92500" lnSpcReduction="10000"/>
          </a:bodyPr>
          <a:lstStyle/>
          <a:p>
            <a:pPr marL="596900" lvl="1" indent="0">
              <a:buNone/>
            </a:pPr>
            <a:r>
              <a:rPr lang="en-IN" sz="800" dirty="0"/>
              <a:t>import React, { </a:t>
            </a:r>
            <a:r>
              <a:rPr lang="en-IN" sz="800" dirty="0" err="1"/>
              <a:t>useState</a:t>
            </a:r>
            <a:r>
              <a:rPr lang="en-IN" sz="800" dirty="0"/>
              <a:t>, </a:t>
            </a:r>
            <a:r>
              <a:rPr lang="en-IN" sz="800" dirty="0" err="1"/>
              <a:t>useEffect</a:t>
            </a:r>
            <a:r>
              <a:rPr lang="en-IN" sz="800" dirty="0"/>
              <a:t> } from 'react';</a:t>
            </a:r>
          </a:p>
          <a:p>
            <a:pPr marL="596900" lvl="1" indent="0">
              <a:buNone/>
            </a:pPr>
            <a:endParaRPr lang="en-IN" sz="800" dirty="0"/>
          </a:p>
          <a:p>
            <a:pPr marL="596900" lvl="1" indent="0">
              <a:buNone/>
            </a:pPr>
            <a:r>
              <a:rPr lang="en-IN" sz="800" dirty="0"/>
              <a:t>function </a:t>
            </a:r>
            <a:r>
              <a:rPr lang="en-IN" sz="800" dirty="0" err="1"/>
              <a:t>MyComponent</a:t>
            </a:r>
            <a:r>
              <a:rPr lang="en-IN" sz="800" dirty="0"/>
              <a:t>() {</a:t>
            </a:r>
          </a:p>
          <a:p>
            <a:pPr marL="596900" lvl="1" indent="0">
              <a:buNone/>
            </a:pPr>
            <a:r>
              <a:rPr lang="en-IN" sz="800" dirty="0"/>
              <a:t>  </a:t>
            </a:r>
            <a:r>
              <a:rPr lang="en-IN" sz="800" dirty="0" err="1"/>
              <a:t>const</a:t>
            </a:r>
            <a:r>
              <a:rPr lang="en-IN" sz="800" dirty="0"/>
              <a:t> [count, </a:t>
            </a:r>
            <a:r>
              <a:rPr lang="en-IN" sz="800" dirty="0" err="1"/>
              <a:t>setCount</a:t>
            </a:r>
            <a:r>
              <a:rPr lang="en-IN" sz="800" dirty="0"/>
              <a:t>] = </a:t>
            </a:r>
            <a:r>
              <a:rPr lang="en-IN" sz="800" dirty="0" err="1"/>
              <a:t>useState</a:t>
            </a:r>
            <a:r>
              <a:rPr lang="en-IN" sz="800" dirty="0"/>
              <a:t>(0);</a:t>
            </a:r>
          </a:p>
          <a:p>
            <a:pPr marL="596900" lvl="1" indent="0">
              <a:buNone/>
            </a:pPr>
            <a:endParaRPr lang="en-IN" sz="800" dirty="0"/>
          </a:p>
          <a:p>
            <a:pPr marL="596900" lvl="1" indent="0">
              <a:buNone/>
            </a:pPr>
            <a:r>
              <a:rPr lang="en-IN" sz="800" dirty="0"/>
              <a:t>  </a:t>
            </a:r>
            <a:r>
              <a:rPr lang="en-IN" sz="800" dirty="0" err="1"/>
              <a:t>useEffect</a:t>
            </a:r>
            <a:r>
              <a:rPr lang="en-IN" sz="800" dirty="0"/>
              <a:t>(() =&gt; {</a:t>
            </a:r>
          </a:p>
          <a:p>
            <a:pPr marL="596900" lvl="1" indent="0">
              <a:buNone/>
            </a:pPr>
            <a:r>
              <a:rPr lang="en-IN" sz="800" dirty="0"/>
              <a:t>    // </a:t>
            </a:r>
            <a:r>
              <a:rPr lang="en-IN" sz="800" dirty="0" err="1"/>
              <a:t>componentDidMount</a:t>
            </a:r>
            <a:r>
              <a:rPr lang="en-IN" sz="800" dirty="0"/>
              <a:t> equivalent</a:t>
            </a:r>
          </a:p>
          <a:p>
            <a:pPr marL="596900" lvl="1" indent="0">
              <a:buNone/>
            </a:pPr>
            <a:r>
              <a:rPr lang="en-IN" sz="800" dirty="0"/>
              <a:t>    console.log('Component mounted');</a:t>
            </a:r>
          </a:p>
          <a:p>
            <a:pPr marL="596900" lvl="1" indent="0">
              <a:buNone/>
            </a:pPr>
            <a:endParaRPr lang="en-IN" sz="800" dirty="0"/>
          </a:p>
          <a:p>
            <a:pPr marL="596900" lvl="1" indent="0">
              <a:buNone/>
            </a:pPr>
            <a:r>
              <a:rPr lang="en-IN" sz="800" dirty="0"/>
              <a:t>    // </a:t>
            </a:r>
            <a:r>
              <a:rPr lang="en-IN" sz="800" dirty="0" err="1"/>
              <a:t>componentWillUnmount</a:t>
            </a:r>
            <a:r>
              <a:rPr lang="en-IN" sz="800" dirty="0"/>
              <a:t> equivalent</a:t>
            </a:r>
          </a:p>
          <a:p>
            <a:pPr marL="596900" lvl="1" indent="0">
              <a:buNone/>
            </a:pPr>
            <a:r>
              <a:rPr lang="en-IN" sz="800" dirty="0"/>
              <a:t>    return () =&gt; {</a:t>
            </a:r>
          </a:p>
          <a:p>
            <a:pPr marL="596900" lvl="1" indent="0">
              <a:buNone/>
            </a:pPr>
            <a:r>
              <a:rPr lang="en-IN" sz="800" dirty="0"/>
              <a:t>      console.log('Component unmounted');</a:t>
            </a:r>
          </a:p>
          <a:p>
            <a:pPr marL="596900" lvl="1" indent="0">
              <a:buNone/>
            </a:pPr>
            <a:r>
              <a:rPr lang="en-IN" sz="800" dirty="0"/>
              <a:t>    };</a:t>
            </a:r>
          </a:p>
          <a:p>
            <a:pPr marL="596900" lvl="1" indent="0">
              <a:buNone/>
            </a:pPr>
            <a:r>
              <a:rPr lang="en-IN" sz="800" dirty="0"/>
              <a:t>  }, []);</a:t>
            </a:r>
          </a:p>
          <a:p>
            <a:pPr marL="596900" lvl="1" indent="0">
              <a:buNone/>
            </a:pPr>
            <a:endParaRPr lang="en-IN" sz="800" dirty="0"/>
          </a:p>
          <a:p>
            <a:pPr marL="596900" lvl="1" indent="0">
              <a:buNone/>
            </a:pPr>
            <a:r>
              <a:rPr lang="en-IN" sz="800" dirty="0"/>
              <a:t>  </a:t>
            </a:r>
            <a:r>
              <a:rPr lang="en-IN" sz="800" dirty="0" err="1"/>
              <a:t>useEffect</a:t>
            </a:r>
            <a:r>
              <a:rPr lang="en-IN" sz="800" dirty="0"/>
              <a:t>(() =&gt; {</a:t>
            </a:r>
          </a:p>
          <a:p>
            <a:pPr marL="596900" lvl="1" indent="0">
              <a:buNone/>
            </a:pPr>
            <a:r>
              <a:rPr lang="en-IN" sz="800" dirty="0"/>
              <a:t>    // </a:t>
            </a:r>
            <a:r>
              <a:rPr lang="en-IN" sz="800" dirty="0" err="1"/>
              <a:t>componentDidUpdate</a:t>
            </a:r>
            <a:r>
              <a:rPr lang="en-IN" sz="800" dirty="0"/>
              <a:t> equivalent</a:t>
            </a:r>
          </a:p>
          <a:p>
            <a:pPr marL="596900" lvl="1" indent="0">
              <a:buNone/>
            </a:pPr>
            <a:r>
              <a:rPr lang="en-IN" sz="800" dirty="0"/>
              <a:t>    console.log('Component updated');</a:t>
            </a:r>
          </a:p>
          <a:p>
            <a:pPr marL="596900" lvl="1" indent="0">
              <a:buNone/>
            </a:pPr>
            <a:r>
              <a:rPr lang="en-IN" sz="800" dirty="0"/>
              <a:t>  }, [count]);</a:t>
            </a:r>
          </a:p>
          <a:p>
            <a:pPr marL="596900" lvl="1" indent="0">
              <a:buNone/>
            </a:pPr>
            <a:endParaRPr lang="en-IN" sz="800" dirty="0"/>
          </a:p>
          <a:p>
            <a:pPr marL="596900" lvl="1" indent="0">
              <a:buNone/>
            </a:pPr>
            <a:r>
              <a:rPr lang="en-IN" sz="800" dirty="0"/>
              <a:t>  </a:t>
            </a:r>
            <a:r>
              <a:rPr lang="en-IN" sz="800" dirty="0" err="1"/>
              <a:t>const</a:t>
            </a:r>
            <a:r>
              <a:rPr lang="en-IN" sz="800" dirty="0"/>
              <a:t> </a:t>
            </a:r>
            <a:r>
              <a:rPr lang="en-IN" sz="800" dirty="0" err="1"/>
              <a:t>handleClick</a:t>
            </a:r>
            <a:r>
              <a:rPr lang="en-IN" sz="800" dirty="0"/>
              <a:t> = () =&gt; {</a:t>
            </a:r>
          </a:p>
          <a:p>
            <a:pPr marL="596900" lvl="1" indent="0">
              <a:buNone/>
            </a:pPr>
            <a:r>
              <a:rPr lang="en-IN" sz="800" dirty="0"/>
              <a:t>    </a:t>
            </a:r>
            <a:r>
              <a:rPr lang="en-IN" sz="800" dirty="0" err="1"/>
              <a:t>setCount</a:t>
            </a:r>
            <a:r>
              <a:rPr lang="en-IN" sz="800" dirty="0"/>
              <a:t>(count + 1);</a:t>
            </a:r>
          </a:p>
          <a:p>
            <a:pPr marL="596900" lvl="1" indent="0">
              <a:buNone/>
            </a:pPr>
            <a:r>
              <a:rPr lang="en-IN" sz="800" dirty="0"/>
              <a:t>  };</a:t>
            </a:r>
          </a:p>
          <a:p>
            <a:pPr marL="596900" lvl="1" indent="0">
              <a:buNone/>
            </a:pPr>
            <a:endParaRPr lang="en-IN" sz="800" dirty="0"/>
          </a:p>
          <a:p>
            <a:pPr marL="596900" lvl="1" indent="0">
              <a:buNone/>
            </a:pPr>
            <a:r>
              <a:rPr lang="en-IN" sz="800" dirty="0"/>
              <a:t>  return (</a:t>
            </a:r>
          </a:p>
          <a:p>
            <a:pPr marL="596900" lvl="1" indent="0">
              <a:buNone/>
            </a:pPr>
            <a:r>
              <a:rPr lang="en-IN" sz="800" dirty="0"/>
              <a:t>    &lt;div&gt;</a:t>
            </a:r>
          </a:p>
          <a:p>
            <a:pPr marL="596900" lvl="1" indent="0">
              <a:buNone/>
            </a:pPr>
            <a:r>
              <a:rPr lang="en-IN" sz="800" dirty="0"/>
              <a:t>      &lt;p&gt;Count: {count}&lt;/p&gt;</a:t>
            </a:r>
          </a:p>
          <a:p>
            <a:pPr marL="596900" lvl="1" indent="0">
              <a:buNone/>
            </a:pPr>
            <a:r>
              <a:rPr lang="en-IN" sz="800" dirty="0"/>
              <a:t>      &lt;button </a:t>
            </a:r>
            <a:r>
              <a:rPr lang="en-IN" sz="800" dirty="0" err="1"/>
              <a:t>onClick</a:t>
            </a:r>
            <a:r>
              <a:rPr lang="en-IN" sz="800" dirty="0"/>
              <a:t>={</a:t>
            </a:r>
            <a:r>
              <a:rPr lang="en-IN" sz="800" dirty="0" err="1"/>
              <a:t>handleClick</a:t>
            </a:r>
            <a:r>
              <a:rPr lang="en-IN" sz="800" dirty="0"/>
              <a:t>}&gt;Increment&lt;/button&gt;</a:t>
            </a:r>
          </a:p>
          <a:p>
            <a:pPr marL="596900" lvl="1" indent="0">
              <a:buNone/>
            </a:pPr>
            <a:r>
              <a:rPr lang="en-IN" sz="800" dirty="0"/>
              <a:t>    &lt;/div&gt;</a:t>
            </a:r>
          </a:p>
          <a:p>
            <a:pPr marL="596900" lvl="1" indent="0">
              <a:buNone/>
            </a:pPr>
            <a:r>
              <a:rPr lang="en-IN" sz="800" dirty="0"/>
              <a:t>  );</a:t>
            </a:r>
          </a:p>
          <a:p>
            <a:pPr marL="596900" lvl="1" indent="0">
              <a:buNone/>
            </a:pPr>
            <a:r>
              <a:rPr lang="en-IN" sz="800" dirty="0"/>
              <a:t>}</a:t>
            </a:r>
          </a:p>
          <a:p>
            <a:pPr marL="596900" lvl="1" indent="0">
              <a:buNone/>
            </a:pPr>
            <a:endParaRPr lang="en-IN" sz="800" dirty="0"/>
          </a:p>
          <a:p>
            <a:pPr marL="596900" lvl="1" indent="0">
              <a:buNone/>
            </a:pPr>
            <a:r>
              <a:rPr lang="en-IN" sz="800" dirty="0"/>
              <a:t>export default </a:t>
            </a:r>
            <a:r>
              <a:rPr lang="en-IN" sz="800" dirty="0" err="1"/>
              <a:t>MyComponent</a:t>
            </a:r>
            <a:r>
              <a:rPr lang="en-IN" sz="800" dirty="0"/>
              <a:t>;</a:t>
            </a:r>
          </a:p>
          <a:p>
            <a:pPr marL="596900" lvl="1" indent="0">
              <a:buNone/>
            </a:pPr>
            <a:endParaRPr lang="en-IN" sz="800" dirty="0"/>
          </a:p>
        </p:txBody>
      </p:sp>
    </p:spTree>
    <p:extLst>
      <p:ext uri="{BB962C8B-B14F-4D97-AF65-F5344CB8AC3E}">
        <p14:creationId xmlns:p14="http://schemas.microsoft.com/office/powerpoint/2010/main" val="30335401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336D3-69F0-C0E8-9039-8DE7D91CE1A4}"/>
              </a:ext>
            </a:extLst>
          </p:cNvPr>
          <p:cNvSpPr>
            <a:spLocks noGrp="1"/>
          </p:cNvSpPr>
          <p:nvPr>
            <p:ph type="title"/>
          </p:nvPr>
        </p:nvSpPr>
        <p:spPr/>
        <p:txBody>
          <a:bodyPr>
            <a:normAutofit fontScale="90000"/>
          </a:bodyPr>
          <a:lstStyle/>
          <a:p>
            <a:r>
              <a:rPr lang="en-IN" dirty="0"/>
              <a:t>Forms in </a:t>
            </a:r>
            <a:r>
              <a:rPr lang="en-IN" dirty="0" err="1"/>
              <a:t>ReactJs</a:t>
            </a:r>
            <a:endParaRPr lang="en-IN" dirty="0"/>
          </a:p>
        </p:txBody>
      </p:sp>
      <p:sp>
        <p:nvSpPr>
          <p:cNvPr id="3" name="Text Placeholder 2">
            <a:extLst>
              <a:ext uri="{FF2B5EF4-FFF2-40B4-BE49-F238E27FC236}">
                <a16:creationId xmlns:a16="http://schemas.microsoft.com/office/drawing/2014/main" id="{726E5DEB-D448-CC75-3E36-EAFC9A5BDB33}"/>
              </a:ext>
            </a:extLst>
          </p:cNvPr>
          <p:cNvSpPr>
            <a:spLocks noGrp="1"/>
          </p:cNvSpPr>
          <p:nvPr>
            <p:ph type="body" idx="1"/>
          </p:nvPr>
        </p:nvSpPr>
        <p:spPr/>
        <p:txBody>
          <a:bodyPr>
            <a:normAutofit fontScale="92500" lnSpcReduction="10000"/>
          </a:bodyPr>
          <a:lstStyle/>
          <a:p>
            <a:pPr marL="1028700" lvl="2" indent="0">
              <a:buNone/>
            </a:pPr>
            <a:r>
              <a:rPr lang="en-IN" sz="700" dirty="0"/>
              <a:t>import React, { </a:t>
            </a:r>
            <a:r>
              <a:rPr lang="en-IN" sz="700" dirty="0" err="1"/>
              <a:t>useState</a:t>
            </a:r>
            <a:r>
              <a:rPr lang="en-IN" sz="700" dirty="0"/>
              <a:t> } from 'react';</a:t>
            </a:r>
          </a:p>
          <a:p>
            <a:pPr marL="1028700" lvl="2" indent="0">
              <a:buNone/>
            </a:pPr>
            <a:endParaRPr lang="en-IN" sz="700" dirty="0"/>
          </a:p>
          <a:p>
            <a:pPr marL="1028700" lvl="2" indent="0">
              <a:buNone/>
            </a:pPr>
            <a:r>
              <a:rPr lang="en-IN" sz="700" dirty="0"/>
              <a:t>function </a:t>
            </a:r>
            <a:r>
              <a:rPr lang="en-IN" sz="700" dirty="0" err="1"/>
              <a:t>MyForm</a:t>
            </a:r>
            <a:r>
              <a:rPr lang="en-IN" sz="700" dirty="0"/>
              <a:t>() {</a:t>
            </a:r>
          </a:p>
          <a:p>
            <a:pPr marL="1028700" lvl="2" indent="0">
              <a:buNone/>
            </a:pPr>
            <a:r>
              <a:rPr lang="en-IN" sz="700" dirty="0"/>
              <a:t>  </a:t>
            </a:r>
            <a:r>
              <a:rPr lang="en-IN" sz="700" dirty="0" err="1"/>
              <a:t>const</a:t>
            </a:r>
            <a:r>
              <a:rPr lang="en-IN" sz="700" dirty="0"/>
              <a:t> [name, </a:t>
            </a:r>
            <a:r>
              <a:rPr lang="en-IN" sz="700" dirty="0" err="1"/>
              <a:t>setName</a:t>
            </a:r>
            <a:r>
              <a:rPr lang="en-IN" sz="700" dirty="0"/>
              <a:t>] = </a:t>
            </a:r>
            <a:r>
              <a:rPr lang="en-IN" sz="700" dirty="0" err="1"/>
              <a:t>useState</a:t>
            </a:r>
            <a:r>
              <a:rPr lang="en-IN" sz="700" dirty="0"/>
              <a:t>('');</a:t>
            </a:r>
          </a:p>
          <a:p>
            <a:pPr marL="1028700" lvl="2" indent="0">
              <a:buNone/>
            </a:pPr>
            <a:r>
              <a:rPr lang="en-IN" sz="700" dirty="0"/>
              <a:t>  </a:t>
            </a:r>
            <a:r>
              <a:rPr lang="en-IN" sz="700" dirty="0" err="1"/>
              <a:t>const</a:t>
            </a:r>
            <a:r>
              <a:rPr lang="en-IN" sz="700" dirty="0"/>
              <a:t> [email, </a:t>
            </a:r>
            <a:r>
              <a:rPr lang="en-IN" sz="700" dirty="0" err="1"/>
              <a:t>setEmail</a:t>
            </a:r>
            <a:r>
              <a:rPr lang="en-IN" sz="700" dirty="0"/>
              <a:t>] = </a:t>
            </a:r>
            <a:r>
              <a:rPr lang="en-IN" sz="700" dirty="0" err="1"/>
              <a:t>useState</a:t>
            </a:r>
            <a:r>
              <a:rPr lang="en-IN" sz="700" dirty="0"/>
              <a:t>('');</a:t>
            </a:r>
          </a:p>
          <a:p>
            <a:pPr marL="1028700" lvl="2" indent="0">
              <a:buNone/>
            </a:pPr>
            <a:endParaRPr lang="en-IN" sz="700" dirty="0"/>
          </a:p>
          <a:p>
            <a:pPr marL="1028700" lvl="2" indent="0">
              <a:buNone/>
            </a:pPr>
            <a:r>
              <a:rPr lang="en-IN" sz="700" dirty="0"/>
              <a:t>  </a:t>
            </a:r>
            <a:r>
              <a:rPr lang="en-IN" sz="700" dirty="0" err="1"/>
              <a:t>const</a:t>
            </a:r>
            <a:r>
              <a:rPr lang="en-IN" sz="700" dirty="0"/>
              <a:t> </a:t>
            </a:r>
            <a:r>
              <a:rPr lang="en-IN" sz="700" dirty="0" err="1"/>
              <a:t>handleSubmit</a:t>
            </a:r>
            <a:r>
              <a:rPr lang="en-IN" sz="700" dirty="0"/>
              <a:t> = (event) =&gt; {</a:t>
            </a:r>
          </a:p>
          <a:p>
            <a:pPr marL="1028700" lvl="2" indent="0">
              <a:buNone/>
            </a:pPr>
            <a:r>
              <a:rPr lang="en-IN" sz="700" dirty="0"/>
              <a:t>    </a:t>
            </a:r>
            <a:r>
              <a:rPr lang="en-IN" sz="700" dirty="0" err="1"/>
              <a:t>event.preventDefault</a:t>
            </a:r>
            <a:r>
              <a:rPr lang="en-IN" sz="700" dirty="0"/>
              <a:t>();</a:t>
            </a:r>
          </a:p>
          <a:p>
            <a:pPr marL="1028700" lvl="2" indent="0">
              <a:buNone/>
            </a:pPr>
            <a:r>
              <a:rPr lang="en-IN" sz="700" dirty="0"/>
              <a:t>    // Handle form submission logic here</a:t>
            </a:r>
          </a:p>
          <a:p>
            <a:pPr marL="1028700" lvl="2" indent="0">
              <a:buNone/>
            </a:pPr>
            <a:r>
              <a:rPr lang="en-IN" sz="700" dirty="0"/>
              <a:t>    console.log('Name:', name);</a:t>
            </a:r>
          </a:p>
          <a:p>
            <a:pPr marL="1028700" lvl="2" indent="0">
              <a:buNone/>
            </a:pPr>
            <a:r>
              <a:rPr lang="en-IN" sz="700" dirty="0"/>
              <a:t>    console.log('Email:', email);</a:t>
            </a:r>
          </a:p>
          <a:p>
            <a:pPr marL="1028700" lvl="2" indent="0">
              <a:buNone/>
            </a:pPr>
            <a:r>
              <a:rPr lang="en-IN" sz="700" dirty="0"/>
              <a:t>  };</a:t>
            </a:r>
          </a:p>
          <a:p>
            <a:pPr marL="1028700" lvl="2" indent="0">
              <a:buNone/>
            </a:pPr>
            <a:endParaRPr lang="en-IN" sz="700" dirty="0"/>
          </a:p>
          <a:p>
            <a:pPr marL="1028700" lvl="2" indent="0">
              <a:buNone/>
            </a:pPr>
            <a:r>
              <a:rPr lang="en-IN" sz="700" dirty="0"/>
              <a:t>  return (</a:t>
            </a:r>
          </a:p>
          <a:p>
            <a:pPr marL="1028700" lvl="2" indent="0">
              <a:buNone/>
            </a:pPr>
            <a:r>
              <a:rPr lang="en-IN" sz="700" dirty="0"/>
              <a:t>    &lt;form </a:t>
            </a:r>
            <a:r>
              <a:rPr lang="en-IN" sz="700" dirty="0" err="1"/>
              <a:t>onSubmit</a:t>
            </a:r>
            <a:r>
              <a:rPr lang="en-IN" sz="700" dirty="0"/>
              <a:t>={</a:t>
            </a:r>
            <a:r>
              <a:rPr lang="en-IN" sz="700" dirty="0" err="1"/>
              <a:t>handleSubmit</a:t>
            </a:r>
            <a:r>
              <a:rPr lang="en-IN" sz="700" dirty="0"/>
              <a:t>}&gt;</a:t>
            </a:r>
          </a:p>
          <a:p>
            <a:pPr marL="1028700" lvl="2" indent="0">
              <a:buNone/>
            </a:pPr>
            <a:r>
              <a:rPr lang="en-IN" sz="700" dirty="0"/>
              <a:t>      &lt;label&gt;</a:t>
            </a:r>
          </a:p>
          <a:p>
            <a:pPr marL="1028700" lvl="2" indent="0">
              <a:buNone/>
            </a:pPr>
            <a:r>
              <a:rPr lang="en-IN" sz="700" dirty="0"/>
              <a:t>        Name:</a:t>
            </a:r>
          </a:p>
          <a:p>
            <a:pPr marL="1028700" lvl="2" indent="0">
              <a:buNone/>
            </a:pPr>
            <a:r>
              <a:rPr lang="en-IN" sz="700" dirty="0"/>
              <a:t>        &lt;input</a:t>
            </a:r>
          </a:p>
          <a:p>
            <a:pPr marL="1028700" lvl="2" indent="0">
              <a:buNone/>
            </a:pPr>
            <a:r>
              <a:rPr lang="en-IN" sz="700" dirty="0"/>
              <a:t>          type="text"</a:t>
            </a:r>
          </a:p>
          <a:p>
            <a:pPr marL="1028700" lvl="2" indent="0">
              <a:buNone/>
            </a:pPr>
            <a:r>
              <a:rPr lang="en-IN" sz="700" dirty="0"/>
              <a:t>          value={name}</a:t>
            </a:r>
          </a:p>
          <a:p>
            <a:pPr marL="1028700" lvl="2" indent="0">
              <a:buNone/>
            </a:pPr>
            <a:r>
              <a:rPr lang="en-IN" sz="700" dirty="0"/>
              <a:t>          </a:t>
            </a:r>
            <a:r>
              <a:rPr lang="en-IN" sz="700" dirty="0" err="1"/>
              <a:t>onChange</a:t>
            </a:r>
            <a:r>
              <a:rPr lang="en-IN" sz="700" dirty="0"/>
              <a:t>={(e) =&gt; </a:t>
            </a:r>
            <a:r>
              <a:rPr lang="en-IN" sz="700" dirty="0" err="1"/>
              <a:t>setName</a:t>
            </a:r>
            <a:r>
              <a:rPr lang="en-IN" sz="700" dirty="0"/>
              <a:t>(</a:t>
            </a:r>
            <a:r>
              <a:rPr lang="en-IN" sz="700" dirty="0" err="1"/>
              <a:t>e.target.value</a:t>
            </a:r>
            <a:r>
              <a:rPr lang="en-IN" sz="700" dirty="0"/>
              <a:t>)}</a:t>
            </a:r>
          </a:p>
          <a:p>
            <a:pPr marL="1028700" lvl="2" indent="0">
              <a:buNone/>
            </a:pPr>
            <a:r>
              <a:rPr lang="en-IN" sz="700" dirty="0"/>
              <a:t>        /&gt;</a:t>
            </a:r>
          </a:p>
          <a:p>
            <a:pPr marL="1028700" lvl="2" indent="0">
              <a:buNone/>
            </a:pPr>
            <a:r>
              <a:rPr lang="en-IN" sz="700" dirty="0"/>
              <a:t>      &lt;/label&gt;</a:t>
            </a:r>
          </a:p>
          <a:p>
            <a:pPr marL="1028700" lvl="2" indent="0">
              <a:buNone/>
            </a:pPr>
            <a:r>
              <a:rPr lang="en-IN" sz="700" dirty="0"/>
              <a:t>      &lt;</a:t>
            </a:r>
            <a:r>
              <a:rPr lang="en-IN" sz="700" dirty="0" err="1"/>
              <a:t>br</a:t>
            </a:r>
            <a:r>
              <a:rPr lang="en-IN" sz="700" dirty="0"/>
              <a:t> /&gt;</a:t>
            </a:r>
          </a:p>
          <a:p>
            <a:pPr marL="1028700" lvl="2" indent="0">
              <a:buNone/>
            </a:pPr>
            <a:r>
              <a:rPr lang="en-IN" sz="700" dirty="0"/>
              <a:t>      &lt;label&gt;</a:t>
            </a:r>
          </a:p>
          <a:p>
            <a:pPr marL="1028700" lvl="2" indent="0">
              <a:buNone/>
            </a:pPr>
            <a:r>
              <a:rPr lang="en-IN" sz="700" dirty="0"/>
              <a:t>        Email:</a:t>
            </a:r>
          </a:p>
          <a:p>
            <a:pPr marL="1028700" lvl="2" indent="0">
              <a:buNone/>
            </a:pPr>
            <a:r>
              <a:rPr lang="en-IN" sz="700" dirty="0"/>
              <a:t>        &lt;input</a:t>
            </a:r>
          </a:p>
          <a:p>
            <a:pPr marL="1028700" lvl="2" indent="0">
              <a:buNone/>
            </a:pPr>
            <a:r>
              <a:rPr lang="en-IN" sz="700" dirty="0"/>
              <a:t>          type="email"</a:t>
            </a:r>
          </a:p>
          <a:p>
            <a:pPr marL="1028700" lvl="2" indent="0">
              <a:buNone/>
            </a:pPr>
            <a:r>
              <a:rPr lang="en-IN" sz="700" dirty="0"/>
              <a:t>          value={email}</a:t>
            </a:r>
          </a:p>
          <a:p>
            <a:pPr marL="1028700" lvl="2" indent="0">
              <a:buNone/>
            </a:pPr>
            <a:r>
              <a:rPr lang="en-IN" sz="700" dirty="0"/>
              <a:t>          </a:t>
            </a:r>
            <a:r>
              <a:rPr lang="en-IN" sz="700" dirty="0" err="1"/>
              <a:t>onChange</a:t>
            </a:r>
            <a:r>
              <a:rPr lang="en-IN" sz="700" dirty="0"/>
              <a:t>={(e) =&gt; </a:t>
            </a:r>
            <a:r>
              <a:rPr lang="en-IN" sz="700" dirty="0" err="1"/>
              <a:t>setEmail</a:t>
            </a:r>
            <a:r>
              <a:rPr lang="en-IN" sz="700" dirty="0"/>
              <a:t>(</a:t>
            </a:r>
            <a:r>
              <a:rPr lang="en-IN" sz="700" dirty="0" err="1"/>
              <a:t>e.target.value</a:t>
            </a:r>
            <a:r>
              <a:rPr lang="en-IN" sz="700" dirty="0"/>
              <a:t>)}</a:t>
            </a:r>
          </a:p>
          <a:p>
            <a:pPr marL="1028700" lvl="2" indent="0">
              <a:buNone/>
            </a:pPr>
            <a:r>
              <a:rPr lang="en-IN" sz="700" dirty="0"/>
              <a:t>        /&gt;</a:t>
            </a:r>
          </a:p>
          <a:p>
            <a:pPr marL="1028700" lvl="2" indent="0">
              <a:buNone/>
            </a:pPr>
            <a:r>
              <a:rPr lang="en-IN" sz="700" dirty="0"/>
              <a:t>      &lt;/label&gt;</a:t>
            </a:r>
          </a:p>
          <a:p>
            <a:pPr marL="1028700" lvl="2" indent="0">
              <a:buNone/>
            </a:pPr>
            <a:r>
              <a:rPr lang="en-IN" sz="700" dirty="0"/>
              <a:t>      &lt;</a:t>
            </a:r>
            <a:r>
              <a:rPr lang="en-IN" sz="700" dirty="0" err="1"/>
              <a:t>br</a:t>
            </a:r>
            <a:r>
              <a:rPr lang="en-IN" sz="700" dirty="0"/>
              <a:t> /&gt;</a:t>
            </a:r>
          </a:p>
          <a:p>
            <a:pPr marL="1028700" lvl="2" indent="0">
              <a:buNone/>
            </a:pPr>
            <a:r>
              <a:rPr lang="en-IN" sz="700" dirty="0"/>
              <a:t>      &lt;button type="submit"&gt;Submit&lt;/button&gt;</a:t>
            </a:r>
          </a:p>
          <a:p>
            <a:pPr marL="1028700" lvl="2" indent="0">
              <a:buNone/>
            </a:pPr>
            <a:r>
              <a:rPr lang="en-IN" sz="700" dirty="0"/>
              <a:t>    &lt;/form&gt;</a:t>
            </a:r>
          </a:p>
          <a:p>
            <a:pPr marL="1028700" lvl="2" indent="0">
              <a:buNone/>
            </a:pPr>
            <a:r>
              <a:rPr lang="en-IN" sz="700" dirty="0"/>
              <a:t>  );</a:t>
            </a:r>
          </a:p>
          <a:p>
            <a:pPr marL="1028700" lvl="2" indent="0">
              <a:buNone/>
            </a:pPr>
            <a:r>
              <a:rPr lang="en-IN" sz="700" dirty="0"/>
              <a:t>}</a:t>
            </a:r>
          </a:p>
          <a:p>
            <a:pPr marL="1028700" lvl="2" indent="0">
              <a:buNone/>
            </a:pPr>
            <a:endParaRPr lang="en-IN" sz="700" dirty="0"/>
          </a:p>
          <a:p>
            <a:pPr marL="1028700" lvl="2" indent="0">
              <a:buNone/>
            </a:pPr>
            <a:r>
              <a:rPr lang="en-IN" sz="700" dirty="0"/>
              <a:t>export default </a:t>
            </a:r>
            <a:r>
              <a:rPr lang="en-IN" sz="700" dirty="0" err="1"/>
              <a:t>MyForm</a:t>
            </a:r>
            <a:r>
              <a:rPr lang="en-IN" sz="700" dirty="0"/>
              <a:t>;</a:t>
            </a:r>
          </a:p>
          <a:p>
            <a:pPr marL="1028700" lvl="2" indent="0">
              <a:buNone/>
            </a:pPr>
            <a:endParaRPr lang="en-IN" sz="700" dirty="0"/>
          </a:p>
        </p:txBody>
      </p:sp>
    </p:spTree>
    <p:extLst>
      <p:ext uri="{BB962C8B-B14F-4D97-AF65-F5344CB8AC3E}">
        <p14:creationId xmlns:p14="http://schemas.microsoft.com/office/powerpoint/2010/main" val="10729085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FB9C8-89AA-3060-92C1-83CD4A8601C6}"/>
              </a:ext>
            </a:extLst>
          </p:cNvPr>
          <p:cNvSpPr>
            <a:spLocks noGrp="1"/>
          </p:cNvSpPr>
          <p:nvPr>
            <p:ph type="title"/>
          </p:nvPr>
        </p:nvSpPr>
        <p:spPr/>
        <p:txBody>
          <a:bodyPr>
            <a:normAutofit fontScale="90000"/>
          </a:bodyPr>
          <a:lstStyle/>
          <a:p>
            <a:r>
              <a:rPr lang="en-IN" dirty="0"/>
              <a:t>Forms</a:t>
            </a:r>
          </a:p>
        </p:txBody>
      </p:sp>
      <p:sp>
        <p:nvSpPr>
          <p:cNvPr id="3" name="Text Placeholder 2">
            <a:extLst>
              <a:ext uri="{FF2B5EF4-FFF2-40B4-BE49-F238E27FC236}">
                <a16:creationId xmlns:a16="http://schemas.microsoft.com/office/drawing/2014/main" id="{FDF2E63A-5BEE-614B-C160-95E43D04EEA4}"/>
              </a:ext>
            </a:extLst>
          </p:cNvPr>
          <p:cNvSpPr>
            <a:spLocks noGrp="1"/>
          </p:cNvSpPr>
          <p:nvPr>
            <p:ph type="body" idx="1"/>
          </p:nvPr>
        </p:nvSpPr>
        <p:spPr/>
        <p:txBody>
          <a:bodyPr/>
          <a:lstStyle/>
          <a:p>
            <a:r>
              <a:rPr lang="en-US" b="0" i="0" dirty="0">
                <a:solidFill>
                  <a:srgbClr val="374151"/>
                </a:solidFill>
                <a:effectLst/>
                <a:latin typeface="Söhne"/>
              </a:rPr>
              <a:t>Forms in ReactJS allow users to input and submit data. React provides a convenient way to manage form state and handle form submissions using controlled components. </a:t>
            </a:r>
            <a:endParaRPr lang="en-IN" dirty="0"/>
          </a:p>
        </p:txBody>
      </p:sp>
    </p:spTree>
    <p:extLst>
      <p:ext uri="{BB962C8B-B14F-4D97-AF65-F5344CB8AC3E}">
        <p14:creationId xmlns:p14="http://schemas.microsoft.com/office/powerpoint/2010/main" val="15953479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FBA2D-2411-95CA-ECE4-3501031DD275}"/>
              </a:ext>
            </a:extLst>
          </p:cNvPr>
          <p:cNvSpPr>
            <a:spLocks noGrp="1"/>
          </p:cNvSpPr>
          <p:nvPr>
            <p:ph type="title"/>
          </p:nvPr>
        </p:nvSpPr>
        <p:spPr/>
        <p:txBody>
          <a:bodyPr>
            <a:normAutofit fontScale="90000"/>
          </a:bodyPr>
          <a:lstStyle/>
          <a:p>
            <a:r>
              <a:rPr lang="en-IN" dirty="0"/>
              <a:t>Example for form :-</a:t>
            </a:r>
          </a:p>
        </p:txBody>
      </p:sp>
      <p:sp>
        <p:nvSpPr>
          <p:cNvPr id="3" name="Text Placeholder 2">
            <a:extLst>
              <a:ext uri="{FF2B5EF4-FFF2-40B4-BE49-F238E27FC236}">
                <a16:creationId xmlns:a16="http://schemas.microsoft.com/office/drawing/2014/main" id="{0980E199-BB83-1113-CAA6-C55DFB5B1E60}"/>
              </a:ext>
            </a:extLst>
          </p:cNvPr>
          <p:cNvSpPr>
            <a:spLocks noGrp="1"/>
          </p:cNvSpPr>
          <p:nvPr>
            <p:ph type="body" idx="1"/>
          </p:nvPr>
        </p:nvSpPr>
        <p:spPr/>
        <p:txBody>
          <a:bodyPr>
            <a:normAutofit fontScale="85000" lnSpcReduction="20000"/>
          </a:bodyPr>
          <a:lstStyle/>
          <a:p>
            <a:pPr marL="571500" lvl="1" indent="0">
              <a:buNone/>
            </a:pPr>
            <a:r>
              <a:rPr lang="en-IN" sz="800" dirty="0"/>
              <a:t>import React, { </a:t>
            </a:r>
            <a:r>
              <a:rPr lang="en-IN" sz="800" dirty="0" err="1"/>
              <a:t>useState</a:t>
            </a:r>
            <a:r>
              <a:rPr lang="en-IN" sz="800" dirty="0"/>
              <a:t> } from 'react';</a:t>
            </a:r>
          </a:p>
          <a:p>
            <a:pPr marL="571500" lvl="1" indent="0">
              <a:buNone/>
            </a:pPr>
            <a:endParaRPr lang="en-IN" sz="800" dirty="0"/>
          </a:p>
          <a:p>
            <a:pPr marL="571500" lvl="1" indent="0">
              <a:buNone/>
            </a:pPr>
            <a:r>
              <a:rPr lang="en-IN" sz="800" dirty="0"/>
              <a:t>function </a:t>
            </a:r>
            <a:r>
              <a:rPr lang="en-IN" sz="800" dirty="0" err="1"/>
              <a:t>MyForm</a:t>
            </a:r>
            <a:r>
              <a:rPr lang="en-IN" sz="800" dirty="0"/>
              <a:t>() {</a:t>
            </a:r>
          </a:p>
          <a:p>
            <a:pPr marL="571500" lvl="1" indent="0">
              <a:buNone/>
            </a:pPr>
            <a:r>
              <a:rPr lang="en-IN" sz="800" dirty="0"/>
              <a:t>  </a:t>
            </a:r>
            <a:r>
              <a:rPr lang="en-IN" sz="800" dirty="0" err="1"/>
              <a:t>const</a:t>
            </a:r>
            <a:r>
              <a:rPr lang="en-IN" sz="800" dirty="0"/>
              <a:t> [name, </a:t>
            </a:r>
            <a:r>
              <a:rPr lang="en-IN" sz="800" dirty="0" err="1"/>
              <a:t>setName</a:t>
            </a:r>
            <a:r>
              <a:rPr lang="en-IN" sz="800" dirty="0"/>
              <a:t>] = </a:t>
            </a:r>
            <a:r>
              <a:rPr lang="en-IN" sz="800" dirty="0" err="1"/>
              <a:t>useState</a:t>
            </a:r>
            <a:r>
              <a:rPr lang="en-IN" sz="800" dirty="0"/>
              <a:t>('');</a:t>
            </a:r>
          </a:p>
          <a:p>
            <a:pPr marL="571500" lvl="1" indent="0">
              <a:buNone/>
            </a:pPr>
            <a:r>
              <a:rPr lang="en-IN" sz="800" dirty="0"/>
              <a:t>  </a:t>
            </a:r>
            <a:r>
              <a:rPr lang="en-IN" sz="800" dirty="0" err="1"/>
              <a:t>const</a:t>
            </a:r>
            <a:r>
              <a:rPr lang="en-IN" sz="800" dirty="0"/>
              <a:t> [email, </a:t>
            </a:r>
            <a:r>
              <a:rPr lang="en-IN" sz="800" dirty="0" err="1"/>
              <a:t>setEmail</a:t>
            </a:r>
            <a:r>
              <a:rPr lang="en-IN" sz="800" dirty="0"/>
              <a:t>] = </a:t>
            </a:r>
            <a:r>
              <a:rPr lang="en-IN" sz="800" dirty="0" err="1"/>
              <a:t>useState</a:t>
            </a:r>
            <a:r>
              <a:rPr lang="en-IN" sz="800" dirty="0"/>
              <a:t>('');</a:t>
            </a:r>
          </a:p>
          <a:p>
            <a:pPr marL="571500" lvl="1" indent="0">
              <a:buNone/>
            </a:pPr>
            <a:r>
              <a:rPr lang="en-IN" sz="800" dirty="0"/>
              <a:t>  </a:t>
            </a:r>
            <a:r>
              <a:rPr lang="en-IN" sz="800" dirty="0" err="1"/>
              <a:t>const</a:t>
            </a:r>
            <a:r>
              <a:rPr lang="en-IN" sz="800" dirty="0"/>
              <a:t> [</a:t>
            </a:r>
            <a:r>
              <a:rPr lang="en-IN" sz="800" dirty="0" err="1"/>
              <a:t>acceptedTerms</a:t>
            </a:r>
            <a:r>
              <a:rPr lang="en-IN" sz="800" dirty="0"/>
              <a:t>, </a:t>
            </a:r>
            <a:r>
              <a:rPr lang="en-IN" sz="800" dirty="0" err="1"/>
              <a:t>setAcceptedTerms</a:t>
            </a:r>
            <a:r>
              <a:rPr lang="en-IN" sz="800" dirty="0"/>
              <a:t>] = </a:t>
            </a:r>
            <a:r>
              <a:rPr lang="en-IN" sz="800" dirty="0" err="1"/>
              <a:t>useState</a:t>
            </a:r>
            <a:r>
              <a:rPr lang="en-IN" sz="800" dirty="0"/>
              <a:t>(false);</a:t>
            </a:r>
          </a:p>
          <a:p>
            <a:pPr marL="571500" lvl="1" indent="0">
              <a:buNone/>
            </a:pPr>
            <a:r>
              <a:rPr lang="en-IN" sz="800" dirty="0"/>
              <a:t>  </a:t>
            </a:r>
            <a:r>
              <a:rPr lang="en-IN" sz="800" dirty="0" err="1"/>
              <a:t>const</a:t>
            </a:r>
            <a:r>
              <a:rPr lang="en-IN" sz="800" dirty="0"/>
              <a:t> [</a:t>
            </a:r>
            <a:r>
              <a:rPr lang="en-IN" sz="800" dirty="0" err="1"/>
              <a:t>selectedOption</a:t>
            </a:r>
            <a:r>
              <a:rPr lang="en-IN" sz="800" dirty="0"/>
              <a:t>, </a:t>
            </a:r>
            <a:r>
              <a:rPr lang="en-IN" sz="800" dirty="0" err="1"/>
              <a:t>setSelectedOption</a:t>
            </a:r>
            <a:r>
              <a:rPr lang="en-IN" sz="800" dirty="0"/>
              <a:t>] = </a:t>
            </a:r>
            <a:r>
              <a:rPr lang="en-IN" sz="800" dirty="0" err="1"/>
              <a:t>useState</a:t>
            </a:r>
            <a:r>
              <a:rPr lang="en-IN" sz="800" dirty="0"/>
              <a:t>('');</a:t>
            </a:r>
          </a:p>
          <a:p>
            <a:pPr marL="571500" lvl="1" indent="0">
              <a:buNone/>
            </a:pPr>
            <a:endParaRPr lang="en-IN" sz="800" dirty="0"/>
          </a:p>
          <a:p>
            <a:pPr marL="571500" lvl="1" indent="0">
              <a:buNone/>
            </a:pPr>
            <a:r>
              <a:rPr lang="en-IN" sz="800" dirty="0"/>
              <a:t>  </a:t>
            </a:r>
            <a:r>
              <a:rPr lang="en-IN" sz="800" dirty="0" err="1"/>
              <a:t>const</a:t>
            </a:r>
            <a:r>
              <a:rPr lang="en-IN" sz="800" dirty="0"/>
              <a:t> </a:t>
            </a:r>
            <a:r>
              <a:rPr lang="en-IN" sz="800" dirty="0" err="1"/>
              <a:t>handleSubmit</a:t>
            </a:r>
            <a:r>
              <a:rPr lang="en-IN" sz="800" dirty="0"/>
              <a:t> = (event) =&gt; {</a:t>
            </a:r>
          </a:p>
          <a:p>
            <a:pPr marL="571500" lvl="1" indent="0">
              <a:buNone/>
            </a:pPr>
            <a:r>
              <a:rPr lang="en-IN" sz="800" dirty="0"/>
              <a:t>    </a:t>
            </a:r>
            <a:r>
              <a:rPr lang="en-IN" sz="800" dirty="0" err="1"/>
              <a:t>event.preventDefault</a:t>
            </a:r>
            <a:r>
              <a:rPr lang="en-IN" sz="800" dirty="0"/>
              <a:t>();</a:t>
            </a:r>
          </a:p>
          <a:p>
            <a:pPr marL="571500" lvl="1" indent="0">
              <a:buNone/>
            </a:pPr>
            <a:r>
              <a:rPr lang="en-IN" sz="800" dirty="0"/>
              <a:t>    // Handle form submission logic here</a:t>
            </a:r>
          </a:p>
          <a:p>
            <a:pPr marL="571500" lvl="1" indent="0">
              <a:buNone/>
            </a:pPr>
            <a:r>
              <a:rPr lang="en-IN" sz="800" dirty="0"/>
              <a:t>    console.log('Name:', name);</a:t>
            </a:r>
          </a:p>
          <a:p>
            <a:pPr marL="571500" lvl="1" indent="0">
              <a:buNone/>
            </a:pPr>
            <a:r>
              <a:rPr lang="en-IN" sz="800" dirty="0"/>
              <a:t>    console.log('Email:', email);</a:t>
            </a:r>
          </a:p>
          <a:p>
            <a:pPr marL="571500" lvl="1" indent="0">
              <a:buNone/>
            </a:pPr>
            <a:r>
              <a:rPr lang="en-IN" sz="800" dirty="0"/>
              <a:t>    console.log('Accepted Terms:', </a:t>
            </a:r>
            <a:r>
              <a:rPr lang="en-IN" sz="800" dirty="0" err="1"/>
              <a:t>acceptedTerms</a:t>
            </a:r>
            <a:r>
              <a:rPr lang="en-IN" sz="800" dirty="0"/>
              <a:t>);</a:t>
            </a:r>
          </a:p>
          <a:p>
            <a:pPr marL="571500" lvl="1" indent="0">
              <a:buNone/>
            </a:pPr>
            <a:r>
              <a:rPr lang="en-IN" sz="800" dirty="0"/>
              <a:t>    console.log('Selected Option:', </a:t>
            </a:r>
            <a:r>
              <a:rPr lang="en-IN" sz="800" dirty="0" err="1"/>
              <a:t>selectedOption</a:t>
            </a:r>
            <a:r>
              <a:rPr lang="en-IN" sz="800" dirty="0"/>
              <a:t>);</a:t>
            </a:r>
          </a:p>
          <a:p>
            <a:pPr marL="571500" lvl="1" indent="0">
              <a:buNone/>
            </a:pPr>
            <a:r>
              <a:rPr lang="en-IN" sz="800" dirty="0"/>
              <a:t>  };</a:t>
            </a:r>
          </a:p>
          <a:p>
            <a:pPr marL="571500" lvl="1" indent="0">
              <a:buNone/>
            </a:pPr>
            <a:endParaRPr lang="en-IN" sz="800" dirty="0"/>
          </a:p>
          <a:p>
            <a:pPr marL="571500" lvl="1" indent="0">
              <a:buNone/>
            </a:pPr>
            <a:r>
              <a:rPr lang="en-IN" sz="800" dirty="0"/>
              <a:t>  return (</a:t>
            </a:r>
          </a:p>
          <a:p>
            <a:pPr marL="571500" lvl="1" indent="0">
              <a:buNone/>
            </a:pPr>
            <a:r>
              <a:rPr lang="en-IN" sz="800" dirty="0"/>
              <a:t>    &lt;form </a:t>
            </a:r>
            <a:r>
              <a:rPr lang="en-IN" sz="800" dirty="0" err="1"/>
              <a:t>onSubmit</a:t>
            </a:r>
            <a:r>
              <a:rPr lang="en-IN" sz="800" dirty="0"/>
              <a:t>={</a:t>
            </a:r>
            <a:r>
              <a:rPr lang="en-IN" sz="800" dirty="0" err="1"/>
              <a:t>handleSubmit</a:t>
            </a:r>
            <a:r>
              <a:rPr lang="en-IN" sz="800" dirty="0"/>
              <a:t>}&gt;</a:t>
            </a:r>
          </a:p>
          <a:p>
            <a:pPr marL="571500" lvl="1" indent="0">
              <a:buNone/>
            </a:pPr>
            <a:r>
              <a:rPr lang="en-IN" sz="800" dirty="0"/>
              <a:t>      &lt;label&gt;</a:t>
            </a:r>
          </a:p>
          <a:p>
            <a:pPr marL="571500" lvl="1" indent="0">
              <a:buNone/>
            </a:pPr>
            <a:r>
              <a:rPr lang="en-IN" sz="800" dirty="0"/>
              <a:t>        Name:</a:t>
            </a:r>
          </a:p>
          <a:p>
            <a:pPr marL="571500" lvl="1" indent="0">
              <a:buNone/>
            </a:pPr>
            <a:r>
              <a:rPr lang="en-IN" sz="800" dirty="0"/>
              <a:t>        &lt;input</a:t>
            </a:r>
          </a:p>
          <a:p>
            <a:pPr marL="571500" lvl="1" indent="0">
              <a:buNone/>
            </a:pPr>
            <a:r>
              <a:rPr lang="en-IN" sz="800" dirty="0"/>
              <a:t>          type="text"</a:t>
            </a:r>
          </a:p>
          <a:p>
            <a:pPr marL="571500" lvl="1" indent="0">
              <a:buNone/>
            </a:pPr>
            <a:r>
              <a:rPr lang="en-IN" sz="800" dirty="0"/>
              <a:t>          value={name}</a:t>
            </a:r>
          </a:p>
          <a:p>
            <a:pPr marL="571500" lvl="1" indent="0">
              <a:buNone/>
            </a:pPr>
            <a:r>
              <a:rPr lang="en-IN" sz="800" dirty="0"/>
              <a:t>          </a:t>
            </a:r>
            <a:r>
              <a:rPr lang="en-IN" sz="800" dirty="0" err="1"/>
              <a:t>onChange</a:t>
            </a:r>
            <a:r>
              <a:rPr lang="en-IN" sz="800" dirty="0"/>
              <a:t>={(e) =&gt; </a:t>
            </a:r>
            <a:r>
              <a:rPr lang="en-IN" sz="800" dirty="0" err="1"/>
              <a:t>setName</a:t>
            </a:r>
            <a:r>
              <a:rPr lang="en-IN" sz="800" dirty="0"/>
              <a:t>(</a:t>
            </a:r>
            <a:r>
              <a:rPr lang="en-IN" sz="800" dirty="0" err="1"/>
              <a:t>e.target.value</a:t>
            </a:r>
            <a:r>
              <a:rPr lang="en-IN" sz="800" dirty="0"/>
              <a:t>)}</a:t>
            </a:r>
          </a:p>
          <a:p>
            <a:pPr marL="571500" lvl="1" indent="0">
              <a:buNone/>
            </a:pPr>
            <a:r>
              <a:rPr lang="en-IN" sz="800" dirty="0"/>
              <a:t>        /&gt;</a:t>
            </a:r>
          </a:p>
          <a:p>
            <a:pPr marL="571500" lvl="1" indent="0">
              <a:buNone/>
            </a:pPr>
            <a:r>
              <a:rPr lang="en-IN" sz="800" dirty="0"/>
              <a:t>      &lt;/label&gt;</a:t>
            </a:r>
          </a:p>
          <a:p>
            <a:pPr marL="571500" lvl="1" indent="0">
              <a:buNone/>
            </a:pPr>
            <a:r>
              <a:rPr lang="en-IN" sz="800" dirty="0"/>
              <a:t>      &lt;</a:t>
            </a:r>
            <a:r>
              <a:rPr lang="en-IN" sz="800" dirty="0" err="1"/>
              <a:t>br</a:t>
            </a:r>
            <a:r>
              <a:rPr lang="en-IN" sz="800" dirty="0"/>
              <a:t> /&gt;</a:t>
            </a:r>
          </a:p>
          <a:p>
            <a:pPr marL="571500" lvl="1" indent="0">
              <a:buNone/>
            </a:pPr>
            <a:r>
              <a:rPr lang="en-IN" sz="800" dirty="0"/>
              <a:t>      &lt;label&gt;</a:t>
            </a:r>
          </a:p>
          <a:p>
            <a:pPr marL="571500" lvl="1" indent="0">
              <a:buNone/>
            </a:pPr>
            <a:r>
              <a:rPr lang="en-IN" sz="800" dirty="0"/>
              <a:t>        Email:</a:t>
            </a:r>
          </a:p>
          <a:p>
            <a:pPr marL="571500" lvl="1" indent="0">
              <a:buNone/>
            </a:pPr>
            <a:r>
              <a:rPr lang="en-IN" sz="800" dirty="0"/>
              <a:t>        &lt;input</a:t>
            </a:r>
          </a:p>
          <a:p>
            <a:pPr marL="571500" lvl="1" indent="0">
              <a:buNone/>
            </a:pPr>
            <a:r>
              <a:rPr lang="en-IN" sz="800" dirty="0"/>
              <a:t>          type="email"</a:t>
            </a:r>
          </a:p>
          <a:p>
            <a:pPr marL="571500" lvl="1" indent="0">
              <a:buNone/>
            </a:pPr>
            <a:r>
              <a:rPr lang="en-IN" sz="800" dirty="0"/>
              <a:t>          value={email}</a:t>
            </a:r>
          </a:p>
          <a:p>
            <a:pPr marL="571500" lvl="1" indent="0">
              <a:buNone/>
            </a:pPr>
            <a:r>
              <a:rPr lang="en-IN" sz="800" dirty="0"/>
              <a:t>          </a:t>
            </a:r>
            <a:r>
              <a:rPr lang="en-IN" sz="800" dirty="0" err="1"/>
              <a:t>onChange</a:t>
            </a:r>
            <a:r>
              <a:rPr lang="en-IN" sz="800" dirty="0"/>
              <a:t>={(e) =&gt; </a:t>
            </a:r>
            <a:r>
              <a:rPr lang="en-IN" sz="800" dirty="0" err="1"/>
              <a:t>setEmail</a:t>
            </a:r>
            <a:r>
              <a:rPr lang="en-IN" sz="800" dirty="0"/>
              <a:t>(</a:t>
            </a:r>
            <a:r>
              <a:rPr lang="en-IN" sz="800" dirty="0" err="1"/>
              <a:t>e.target.value</a:t>
            </a:r>
            <a:r>
              <a:rPr lang="en-IN" sz="800" dirty="0"/>
              <a:t>)}</a:t>
            </a:r>
          </a:p>
          <a:p>
            <a:pPr marL="571500" lvl="1" indent="0">
              <a:buNone/>
            </a:pPr>
            <a:r>
              <a:rPr lang="en-IN" sz="800" dirty="0"/>
              <a:t>        /&gt;</a:t>
            </a:r>
          </a:p>
          <a:p>
            <a:pPr marL="571500" lvl="1" indent="0">
              <a:buNone/>
            </a:pPr>
            <a:r>
              <a:rPr lang="en-IN" sz="800" dirty="0"/>
              <a:t>      &lt;/label&gt;</a:t>
            </a:r>
          </a:p>
        </p:txBody>
      </p:sp>
    </p:spTree>
    <p:extLst>
      <p:ext uri="{BB962C8B-B14F-4D97-AF65-F5344CB8AC3E}">
        <p14:creationId xmlns:p14="http://schemas.microsoft.com/office/powerpoint/2010/main" val="32903206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A9892-52CD-E28A-296D-C682BA80605C}"/>
              </a:ext>
            </a:extLst>
          </p:cNvPr>
          <p:cNvSpPr>
            <a:spLocks noGrp="1"/>
          </p:cNvSpPr>
          <p:nvPr>
            <p:ph type="title"/>
          </p:nvPr>
        </p:nvSpPr>
        <p:spPr/>
        <p:txBody>
          <a:bodyPr>
            <a:normAutofit fontScale="90000"/>
          </a:bodyPr>
          <a:lstStyle/>
          <a:p>
            <a:r>
              <a:rPr lang="en-IN" dirty="0"/>
              <a:t>Example for form </a:t>
            </a:r>
            <a:r>
              <a:rPr lang="en-IN" dirty="0" err="1"/>
              <a:t>contd</a:t>
            </a:r>
            <a:r>
              <a:rPr lang="en-IN" dirty="0"/>
              <a:t>:-</a:t>
            </a:r>
          </a:p>
        </p:txBody>
      </p:sp>
      <p:sp>
        <p:nvSpPr>
          <p:cNvPr id="3" name="Text Placeholder 2">
            <a:extLst>
              <a:ext uri="{FF2B5EF4-FFF2-40B4-BE49-F238E27FC236}">
                <a16:creationId xmlns:a16="http://schemas.microsoft.com/office/drawing/2014/main" id="{CEFF850B-6EAF-C116-ADC4-3588E58306C0}"/>
              </a:ext>
            </a:extLst>
          </p:cNvPr>
          <p:cNvSpPr>
            <a:spLocks noGrp="1"/>
          </p:cNvSpPr>
          <p:nvPr>
            <p:ph type="body" idx="1"/>
          </p:nvPr>
        </p:nvSpPr>
        <p:spPr/>
        <p:txBody>
          <a:bodyPr>
            <a:normAutofit fontScale="92500" lnSpcReduction="20000"/>
          </a:bodyPr>
          <a:lstStyle/>
          <a:p>
            <a:pPr marL="571500" lvl="1" indent="0">
              <a:buNone/>
            </a:pPr>
            <a:r>
              <a:rPr lang="en-IN" sz="1100" dirty="0"/>
              <a:t> &lt;</a:t>
            </a:r>
            <a:r>
              <a:rPr lang="en-IN" sz="1100" dirty="0" err="1"/>
              <a:t>br</a:t>
            </a:r>
            <a:r>
              <a:rPr lang="en-IN" sz="1100" dirty="0"/>
              <a:t> /&gt;</a:t>
            </a:r>
          </a:p>
          <a:p>
            <a:pPr marL="571500" lvl="1" indent="0">
              <a:buNone/>
            </a:pPr>
            <a:r>
              <a:rPr lang="en-IN" sz="1100" dirty="0"/>
              <a:t>      &lt;label&gt;</a:t>
            </a:r>
          </a:p>
          <a:p>
            <a:pPr marL="571500" lvl="1" indent="0">
              <a:buNone/>
            </a:pPr>
            <a:r>
              <a:rPr lang="en-IN" sz="1100" dirty="0"/>
              <a:t>        &lt;input</a:t>
            </a:r>
          </a:p>
          <a:p>
            <a:pPr marL="571500" lvl="1" indent="0">
              <a:buNone/>
            </a:pPr>
            <a:r>
              <a:rPr lang="en-IN" sz="1100" dirty="0"/>
              <a:t>          type="checkbox"</a:t>
            </a:r>
          </a:p>
          <a:p>
            <a:pPr marL="571500" lvl="1" indent="0">
              <a:buNone/>
            </a:pPr>
            <a:r>
              <a:rPr lang="en-IN" sz="1100" dirty="0"/>
              <a:t>          checked={</a:t>
            </a:r>
            <a:r>
              <a:rPr lang="en-IN" sz="1100" dirty="0" err="1"/>
              <a:t>acceptedTerms</a:t>
            </a:r>
            <a:r>
              <a:rPr lang="en-IN" sz="1100" dirty="0"/>
              <a:t>}</a:t>
            </a:r>
          </a:p>
          <a:p>
            <a:pPr marL="571500" lvl="1" indent="0">
              <a:buNone/>
            </a:pPr>
            <a:r>
              <a:rPr lang="en-IN" sz="1100" dirty="0"/>
              <a:t>          </a:t>
            </a:r>
            <a:r>
              <a:rPr lang="en-IN" sz="1100" dirty="0" err="1"/>
              <a:t>onChange</a:t>
            </a:r>
            <a:r>
              <a:rPr lang="en-IN" sz="1100" dirty="0"/>
              <a:t>={(e) =&gt; </a:t>
            </a:r>
            <a:r>
              <a:rPr lang="en-IN" sz="1100" dirty="0" err="1"/>
              <a:t>setAcceptedTerms</a:t>
            </a:r>
            <a:r>
              <a:rPr lang="en-IN" sz="1100" dirty="0"/>
              <a:t>(</a:t>
            </a:r>
            <a:r>
              <a:rPr lang="en-IN" sz="1100" dirty="0" err="1"/>
              <a:t>e.target.checked</a:t>
            </a:r>
            <a:r>
              <a:rPr lang="en-IN" sz="1100" dirty="0"/>
              <a:t>)}</a:t>
            </a:r>
          </a:p>
          <a:p>
            <a:pPr marL="571500" lvl="1" indent="0">
              <a:buNone/>
            </a:pPr>
            <a:r>
              <a:rPr lang="en-IN" sz="1100" dirty="0"/>
              <a:t>        /&gt;</a:t>
            </a:r>
          </a:p>
          <a:p>
            <a:pPr marL="571500" lvl="1" indent="0">
              <a:buNone/>
            </a:pPr>
            <a:r>
              <a:rPr lang="en-IN" sz="1100" dirty="0"/>
              <a:t>        I accept the terms and conditions</a:t>
            </a:r>
          </a:p>
          <a:p>
            <a:pPr marL="571500" lvl="1" indent="0">
              <a:buNone/>
            </a:pPr>
            <a:r>
              <a:rPr lang="en-IN" sz="1100" dirty="0"/>
              <a:t>      &lt;/label&gt;</a:t>
            </a:r>
          </a:p>
          <a:p>
            <a:pPr marL="571500" lvl="1" indent="0">
              <a:buNone/>
            </a:pPr>
            <a:r>
              <a:rPr lang="en-IN" sz="1100" dirty="0"/>
              <a:t>      &lt;</a:t>
            </a:r>
            <a:r>
              <a:rPr lang="en-IN" sz="1100" dirty="0" err="1"/>
              <a:t>br</a:t>
            </a:r>
            <a:r>
              <a:rPr lang="en-IN" sz="1100" dirty="0"/>
              <a:t> /&gt;</a:t>
            </a:r>
          </a:p>
          <a:p>
            <a:pPr marL="571500" lvl="1" indent="0">
              <a:buNone/>
            </a:pPr>
            <a:r>
              <a:rPr lang="en-IN" sz="1100" dirty="0"/>
              <a:t>      &lt;label&gt;</a:t>
            </a:r>
          </a:p>
          <a:p>
            <a:pPr marL="571500" lvl="1" indent="0">
              <a:buNone/>
            </a:pPr>
            <a:r>
              <a:rPr lang="en-IN" sz="1100" dirty="0"/>
              <a:t>        Select an option:</a:t>
            </a:r>
          </a:p>
          <a:p>
            <a:pPr marL="571500" lvl="1" indent="0">
              <a:buNone/>
            </a:pPr>
            <a:r>
              <a:rPr lang="en-IN" sz="1100" dirty="0"/>
              <a:t>        &lt;select value={</a:t>
            </a:r>
            <a:r>
              <a:rPr lang="en-IN" sz="1100" dirty="0" err="1"/>
              <a:t>selectedOption</a:t>
            </a:r>
            <a:r>
              <a:rPr lang="en-IN" sz="1100" dirty="0"/>
              <a:t>} </a:t>
            </a:r>
            <a:r>
              <a:rPr lang="en-IN" sz="1100" dirty="0" err="1"/>
              <a:t>onChange</a:t>
            </a:r>
            <a:r>
              <a:rPr lang="en-IN" sz="1100" dirty="0"/>
              <a:t>={(e) =&gt; </a:t>
            </a:r>
            <a:r>
              <a:rPr lang="en-IN" sz="1100" dirty="0" err="1"/>
              <a:t>setSelectedOption</a:t>
            </a:r>
            <a:r>
              <a:rPr lang="en-IN" sz="1100" dirty="0"/>
              <a:t>(</a:t>
            </a:r>
            <a:r>
              <a:rPr lang="en-IN" sz="1100" dirty="0" err="1"/>
              <a:t>e.target.value</a:t>
            </a:r>
            <a:r>
              <a:rPr lang="en-IN" sz="1100" dirty="0"/>
              <a:t>)}&gt;</a:t>
            </a:r>
          </a:p>
          <a:p>
            <a:pPr marL="571500" lvl="1" indent="0">
              <a:buNone/>
            </a:pPr>
            <a:r>
              <a:rPr lang="en-IN" sz="1100" dirty="0"/>
              <a:t>          &lt;option value=""&gt;Select an option&lt;/option&gt;</a:t>
            </a:r>
          </a:p>
          <a:p>
            <a:pPr marL="571500" lvl="1" indent="0">
              <a:buNone/>
            </a:pPr>
            <a:r>
              <a:rPr lang="en-IN" sz="1100" dirty="0"/>
              <a:t>          &lt;option value="option1"&gt;Option 1&lt;/option&gt;</a:t>
            </a:r>
          </a:p>
          <a:p>
            <a:pPr marL="571500" lvl="1" indent="0">
              <a:buNone/>
            </a:pPr>
            <a:r>
              <a:rPr lang="en-IN" sz="1100" dirty="0"/>
              <a:t>          &lt;option value="option2"&gt;Option 2&lt;/option&gt;</a:t>
            </a:r>
          </a:p>
          <a:p>
            <a:pPr marL="571500" lvl="1" indent="0">
              <a:buNone/>
            </a:pPr>
            <a:r>
              <a:rPr lang="en-IN" sz="1100" dirty="0"/>
              <a:t>          &lt;option value="option3"&gt;Option 3&lt;/option&gt;</a:t>
            </a:r>
          </a:p>
          <a:p>
            <a:pPr marL="571500" lvl="1" indent="0">
              <a:buNone/>
            </a:pPr>
            <a:r>
              <a:rPr lang="en-IN" sz="1100" dirty="0"/>
              <a:t>        &lt;/select&gt;</a:t>
            </a:r>
          </a:p>
          <a:p>
            <a:pPr marL="571500" lvl="1" indent="0">
              <a:buNone/>
            </a:pPr>
            <a:r>
              <a:rPr lang="en-IN" sz="1100" dirty="0"/>
              <a:t>      &lt;/label&gt;</a:t>
            </a:r>
          </a:p>
          <a:p>
            <a:pPr marL="571500" lvl="1" indent="0">
              <a:buNone/>
            </a:pPr>
            <a:r>
              <a:rPr lang="en-IN" sz="1100" dirty="0"/>
              <a:t>      &lt;</a:t>
            </a:r>
            <a:r>
              <a:rPr lang="en-IN" sz="1100" dirty="0" err="1"/>
              <a:t>br</a:t>
            </a:r>
            <a:r>
              <a:rPr lang="en-IN" sz="1100" dirty="0"/>
              <a:t> /&gt;</a:t>
            </a:r>
          </a:p>
          <a:p>
            <a:pPr marL="571500" lvl="1" indent="0">
              <a:buNone/>
            </a:pPr>
            <a:r>
              <a:rPr lang="en-IN" sz="1100" dirty="0"/>
              <a:t>      &lt;button type="submit"&gt;Submit&lt;/button&gt;</a:t>
            </a:r>
          </a:p>
          <a:p>
            <a:pPr marL="571500" lvl="1" indent="0">
              <a:buNone/>
            </a:pPr>
            <a:r>
              <a:rPr lang="en-IN" sz="1100" dirty="0"/>
              <a:t>    &lt;/form&gt;</a:t>
            </a:r>
          </a:p>
          <a:p>
            <a:pPr marL="571500" lvl="1" indent="0">
              <a:buNone/>
            </a:pPr>
            <a:r>
              <a:rPr lang="en-IN" sz="1100" dirty="0"/>
              <a:t>  );</a:t>
            </a:r>
          </a:p>
          <a:p>
            <a:pPr marL="571500" lvl="1" indent="0">
              <a:buNone/>
            </a:pPr>
            <a:r>
              <a:rPr lang="en-IN" sz="1100" dirty="0"/>
              <a:t>}</a:t>
            </a:r>
          </a:p>
        </p:txBody>
      </p:sp>
    </p:spTree>
    <p:extLst>
      <p:ext uri="{BB962C8B-B14F-4D97-AF65-F5344CB8AC3E}">
        <p14:creationId xmlns:p14="http://schemas.microsoft.com/office/powerpoint/2010/main" val="9209131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25428-5D94-2200-E658-122DA5A7F749}"/>
              </a:ext>
            </a:extLst>
          </p:cNvPr>
          <p:cNvSpPr>
            <a:spLocks noGrp="1"/>
          </p:cNvSpPr>
          <p:nvPr>
            <p:ph type="title"/>
          </p:nvPr>
        </p:nvSpPr>
        <p:spPr/>
        <p:txBody>
          <a:bodyPr>
            <a:normAutofit fontScale="90000"/>
          </a:bodyPr>
          <a:lstStyle/>
          <a:p>
            <a:r>
              <a:rPr lang="en-IN" dirty="0"/>
              <a:t>Routing with React Router</a:t>
            </a:r>
          </a:p>
        </p:txBody>
      </p:sp>
      <p:sp>
        <p:nvSpPr>
          <p:cNvPr id="3" name="Text Placeholder 2">
            <a:extLst>
              <a:ext uri="{FF2B5EF4-FFF2-40B4-BE49-F238E27FC236}">
                <a16:creationId xmlns:a16="http://schemas.microsoft.com/office/drawing/2014/main" id="{9585FA7A-4AC6-9C86-BE49-8D655D028655}"/>
              </a:ext>
            </a:extLst>
          </p:cNvPr>
          <p:cNvSpPr>
            <a:spLocks noGrp="1"/>
          </p:cNvSpPr>
          <p:nvPr>
            <p:ph type="body" idx="1"/>
          </p:nvPr>
        </p:nvSpPr>
        <p:spPr/>
        <p:txBody>
          <a:bodyPr/>
          <a:lstStyle/>
          <a:p>
            <a:r>
              <a:rPr lang="en-US" b="1" i="0" dirty="0">
                <a:solidFill>
                  <a:srgbClr val="333333"/>
                </a:solidFill>
                <a:effectLst/>
                <a:latin typeface="inter-regular"/>
              </a:rPr>
              <a:t>Routing</a:t>
            </a:r>
            <a:r>
              <a:rPr lang="en-US" b="0" i="0" dirty="0">
                <a:solidFill>
                  <a:srgbClr val="333333"/>
                </a:solidFill>
                <a:effectLst/>
                <a:latin typeface="inter-regular"/>
              </a:rPr>
              <a:t> is a process in which a user is directed to different pages based on their action or request. ReactJS Router is mainly used for developing Single Page Web Applications. React Router is used to define multiple routes in the application. </a:t>
            </a:r>
          </a:p>
          <a:p>
            <a:endParaRPr lang="en-US" dirty="0">
              <a:solidFill>
                <a:srgbClr val="333333"/>
              </a:solidFill>
              <a:latin typeface="inter-regular"/>
            </a:endParaRPr>
          </a:p>
          <a:p>
            <a:r>
              <a:rPr lang="en-US" b="1" i="0" dirty="0">
                <a:solidFill>
                  <a:srgbClr val="374151"/>
                </a:solidFill>
                <a:effectLst/>
                <a:latin typeface="Söhne"/>
              </a:rPr>
              <a:t>React Router </a:t>
            </a:r>
            <a:r>
              <a:rPr lang="en-US" b="0" i="0" dirty="0">
                <a:solidFill>
                  <a:srgbClr val="374151"/>
                </a:solidFill>
                <a:effectLst/>
                <a:latin typeface="Söhne"/>
              </a:rPr>
              <a:t>is a popular library in the React ecosystem that enables declarative routing in your React applications. It provides a set of components and utilities to handle navigation and rendering different components based on the current URL.</a:t>
            </a:r>
          </a:p>
          <a:p>
            <a:endParaRPr lang="en-US" b="0" i="0" dirty="0">
              <a:solidFill>
                <a:srgbClr val="374151"/>
              </a:solidFill>
              <a:effectLst/>
              <a:latin typeface="Söhne"/>
            </a:endParaRPr>
          </a:p>
          <a:p>
            <a:r>
              <a:rPr lang="en-US" b="0" i="0" dirty="0">
                <a:solidFill>
                  <a:srgbClr val="374151"/>
                </a:solidFill>
                <a:effectLst/>
                <a:latin typeface="Söhne"/>
              </a:rPr>
              <a:t> React Router helps you build single-page applications with multiple views and enables a smooth user experience by updating the UI without full page reloads.</a:t>
            </a:r>
            <a:endParaRPr lang="en-IN" dirty="0"/>
          </a:p>
        </p:txBody>
      </p:sp>
    </p:spTree>
    <p:extLst>
      <p:ext uri="{BB962C8B-B14F-4D97-AF65-F5344CB8AC3E}">
        <p14:creationId xmlns:p14="http://schemas.microsoft.com/office/powerpoint/2010/main" val="36506859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46530-FEB4-F1A0-AF51-8E043ED0F727}"/>
              </a:ext>
            </a:extLst>
          </p:cNvPr>
          <p:cNvSpPr>
            <a:spLocks noGrp="1"/>
          </p:cNvSpPr>
          <p:nvPr>
            <p:ph type="title"/>
          </p:nvPr>
        </p:nvSpPr>
        <p:spPr/>
        <p:txBody>
          <a:bodyPr>
            <a:normAutofit fontScale="90000"/>
          </a:bodyPr>
          <a:lstStyle/>
          <a:p>
            <a:r>
              <a:rPr lang="en-IN" dirty="0"/>
              <a:t>React Router</a:t>
            </a:r>
          </a:p>
        </p:txBody>
      </p:sp>
      <p:sp>
        <p:nvSpPr>
          <p:cNvPr id="3" name="Text Placeholder 2">
            <a:extLst>
              <a:ext uri="{FF2B5EF4-FFF2-40B4-BE49-F238E27FC236}">
                <a16:creationId xmlns:a16="http://schemas.microsoft.com/office/drawing/2014/main" id="{184BDC73-4720-2126-4CCC-E512A4A3C4C4}"/>
              </a:ext>
            </a:extLst>
          </p:cNvPr>
          <p:cNvSpPr>
            <a:spLocks noGrp="1"/>
          </p:cNvSpPr>
          <p:nvPr>
            <p:ph type="body" idx="1"/>
          </p:nvPr>
        </p:nvSpPr>
        <p:spPr/>
        <p:txBody>
          <a:bodyPr/>
          <a:lstStyle/>
          <a:p>
            <a:r>
              <a:rPr lang="en-US" dirty="0"/>
              <a:t>Here are some key components provided by React Router:</a:t>
            </a:r>
          </a:p>
          <a:p>
            <a:endParaRPr lang="en-US" dirty="0"/>
          </a:p>
          <a:p>
            <a:r>
              <a:rPr lang="en-US" b="1" dirty="0" err="1"/>
              <a:t>BrowserRouter</a:t>
            </a:r>
            <a:r>
              <a:rPr lang="en-US" dirty="0"/>
              <a:t>: This component uses HTML5 history API to </a:t>
            </a:r>
            <a:r>
              <a:rPr lang="en-US" b="1" dirty="0"/>
              <a:t>synchronize</a:t>
            </a:r>
            <a:r>
              <a:rPr lang="en-US" dirty="0"/>
              <a:t> the </a:t>
            </a:r>
            <a:r>
              <a:rPr lang="en-US" b="1" dirty="0"/>
              <a:t>UI</a:t>
            </a:r>
            <a:r>
              <a:rPr lang="en-US" dirty="0"/>
              <a:t> with the </a:t>
            </a:r>
            <a:r>
              <a:rPr lang="en-US" b="1" dirty="0"/>
              <a:t>URL</a:t>
            </a:r>
            <a:r>
              <a:rPr lang="en-US" dirty="0"/>
              <a:t>. It should be placed around the </a:t>
            </a:r>
            <a:r>
              <a:rPr lang="en-US" b="1" dirty="0"/>
              <a:t>top-level of your application </a:t>
            </a:r>
            <a:r>
              <a:rPr lang="en-US" dirty="0"/>
              <a:t>to enable routing functionality.</a:t>
            </a:r>
          </a:p>
          <a:p>
            <a:endParaRPr lang="en-US" dirty="0"/>
          </a:p>
          <a:p>
            <a:r>
              <a:rPr lang="en-US" b="1" dirty="0"/>
              <a:t>Switch</a:t>
            </a:r>
            <a:r>
              <a:rPr lang="en-US" dirty="0"/>
              <a:t>: The Switch component is used to render the first matching Route or Redirect inside it. It allows exclusive rendering of components based on the current URL. When a Route inside the Switch matches, it renders the corresponding component, and the Switch stops evaluating the remaining Routes.</a:t>
            </a:r>
          </a:p>
          <a:p>
            <a:endParaRPr lang="en-IN" dirty="0"/>
          </a:p>
        </p:txBody>
      </p:sp>
    </p:spTree>
    <p:extLst>
      <p:ext uri="{BB962C8B-B14F-4D97-AF65-F5344CB8AC3E}">
        <p14:creationId xmlns:p14="http://schemas.microsoft.com/office/powerpoint/2010/main" val="28742361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CC489-1D3E-1C91-FBC4-6CBB3B920B1C}"/>
              </a:ext>
            </a:extLst>
          </p:cNvPr>
          <p:cNvSpPr>
            <a:spLocks noGrp="1"/>
          </p:cNvSpPr>
          <p:nvPr>
            <p:ph type="title"/>
          </p:nvPr>
        </p:nvSpPr>
        <p:spPr/>
        <p:txBody>
          <a:bodyPr>
            <a:normAutofit fontScale="90000"/>
          </a:bodyPr>
          <a:lstStyle/>
          <a:p>
            <a:r>
              <a:rPr lang="en-IN" dirty="0"/>
              <a:t>React Router</a:t>
            </a:r>
          </a:p>
        </p:txBody>
      </p:sp>
      <p:sp>
        <p:nvSpPr>
          <p:cNvPr id="3" name="Text Placeholder 2">
            <a:extLst>
              <a:ext uri="{FF2B5EF4-FFF2-40B4-BE49-F238E27FC236}">
                <a16:creationId xmlns:a16="http://schemas.microsoft.com/office/drawing/2014/main" id="{2BD69F57-DA04-EDCB-6500-2BD8F4B2D015}"/>
              </a:ext>
            </a:extLst>
          </p:cNvPr>
          <p:cNvSpPr>
            <a:spLocks noGrp="1"/>
          </p:cNvSpPr>
          <p:nvPr>
            <p:ph type="body" idx="1"/>
          </p:nvPr>
        </p:nvSpPr>
        <p:spPr/>
        <p:txBody>
          <a:bodyPr>
            <a:normAutofit/>
          </a:bodyPr>
          <a:lstStyle/>
          <a:p>
            <a:r>
              <a:rPr lang="en-US" b="1" dirty="0"/>
              <a:t>Route</a:t>
            </a:r>
            <a:r>
              <a:rPr lang="en-US" dirty="0"/>
              <a:t>: The Route component defines a </a:t>
            </a:r>
            <a:r>
              <a:rPr lang="en-US" b="1" dirty="0"/>
              <a:t>mapping</a:t>
            </a:r>
            <a:r>
              <a:rPr lang="en-US" dirty="0"/>
              <a:t> between a </a:t>
            </a:r>
            <a:r>
              <a:rPr lang="en-US" b="1" dirty="0"/>
              <a:t>URL path </a:t>
            </a:r>
            <a:r>
              <a:rPr lang="en-US" dirty="0"/>
              <a:t>and the </a:t>
            </a:r>
            <a:r>
              <a:rPr lang="en-US" b="1" dirty="0"/>
              <a:t>component to render </a:t>
            </a:r>
            <a:r>
              <a:rPr lang="en-US" dirty="0"/>
              <a:t>when the path matches the current URL. It takes a path prop and a component prop (or render prop) to specify which component to render. Optionally, you can use the exact prop to match the exact path instead of a partial match.</a:t>
            </a:r>
          </a:p>
          <a:p>
            <a:endParaRPr lang="en-US" dirty="0"/>
          </a:p>
          <a:p>
            <a:r>
              <a:rPr lang="en-US" b="1" dirty="0"/>
              <a:t>Link</a:t>
            </a:r>
            <a:r>
              <a:rPr lang="en-US" dirty="0"/>
              <a:t>: The Link component is used to </a:t>
            </a:r>
            <a:r>
              <a:rPr lang="en-US" b="1" dirty="0"/>
              <a:t>navigate</a:t>
            </a:r>
            <a:r>
              <a:rPr lang="en-US" dirty="0"/>
              <a:t> between different </a:t>
            </a:r>
            <a:r>
              <a:rPr lang="en-US" b="1" dirty="0"/>
              <a:t>routes</a:t>
            </a:r>
            <a:r>
              <a:rPr lang="en-US" dirty="0"/>
              <a:t>. It renders an &lt;a&gt; element with the specified destination URL. When clicked, it updates the URL and triggers the </a:t>
            </a:r>
            <a:r>
              <a:rPr lang="en-US" b="1" dirty="0"/>
              <a:t>corresponding</a:t>
            </a:r>
            <a:r>
              <a:rPr lang="en-US" dirty="0"/>
              <a:t> component rendering. This </a:t>
            </a:r>
            <a:r>
              <a:rPr lang="en-US" b="1" dirty="0"/>
              <a:t>prevents</a:t>
            </a:r>
            <a:r>
              <a:rPr lang="en-US" dirty="0"/>
              <a:t> full page </a:t>
            </a:r>
            <a:r>
              <a:rPr lang="en-US" b="1" dirty="0"/>
              <a:t>reloads</a:t>
            </a:r>
            <a:r>
              <a:rPr lang="en-US" dirty="0"/>
              <a:t> and provides a seamless user experience.</a:t>
            </a:r>
          </a:p>
          <a:p>
            <a:endParaRPr lang="en-US" dirty="0"/>
          </a:p>
          <a:p>
            <a:endParaRPr lang="en-IN" dirty="0"/>
          </a:p>
        </p:txBody>
      </p:sp>
    </p:spTree>
    <p:extLst>
      <p:ext uri="{BB962C8B-B14F-4D97-AF65-F5344CB8AC3E}">
        <p14:creationId xmlns:p14="http://schemas.microsoft.com/office/powerpoint/2010/main" val="2019835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A5BA7-12A1-3021-0EEF-42390929FFBD}"/>
              </a:ext>
            </a:extLst>
          </p:cNvPr>
          <p:cNvSpPr>
            <a:spLocks noGrp="1"/>
          </p:cNvSpPr>
          <p:nvPr>
            <p:ph type="title"/>
          </p:nvPr>
        </p:nvSpPr>
        <p:spPr/>
        <p:txBody>
          <a:bodyPr>
            <a:normAutofit fontScale="90000"/>
          </a:bodyPr>
          <a:lstStyle/>
          <a:p>
            <a:r>
              <a:rPr lang="en-IN" dirty="0"/>
              <a:t>React Router</a:t>
            </a:r>
          </a:p>
        </p:txBody>
      </p:sp>
      <p:sp>
        <p:nvSpPr>
          <p:cNvPr id="3" name="Text Placeholder 2">
            <a:extLst>
              <a:ext uri="{FF2B5EF4-FFF2-40B4-BE49-F238E27FC236}">
                <a16:creationId xmlns:a16="http://schemas.microsoft.com/office/drawing/2014/main" id="{0C36AA27-9FEC-09BF-2EFE-7C0E306C99C9}"/>
              </a:ext>
            </a:extLst>
          </p:cNvPr>
          <p:cNvSpPr>
            <a:spLocks noGrp="1"/>
          </p:cNvSpPr>
          <p:nvPr>
            <p:ph type="body" idx="1"/>
          </p:nvPr>
        </p:nvSpPr>
        <p:spPr/>
        <p:txBody>
          <a:bodyPr/>
          <a:lstStyle/>
          <a:p>
            <a:r>
              <a:rPr lang="en-US" b="1" dirty="0" err="1"/>
              <a:t>NavLink</a:t>
            </a:r>
            <a:r>
              <a:rPr lang="en-US" dirty="0"/>
              <a:t>: The </a:t>
            </a:r>
            <a:r>
              <a:rPr lang="en-US" dirty="0" err="1"/>
              <a:t>NavLink</a:t>
            </a:r>
            <a:r>
              <a:rPr lang="en-US" dirty="0"/>
              <a:t> component is similar to Link but provides </a:t>
            </a:r>
            <a:r>
              <a:rPr lang="en-US" b="1" dirty="0"/>
              <a:t>additional</a:t>
            </a:r>
            <a:r>
              <a:rPr lang="en-US" dirty="0"/>
              <a:t> </a:t>
            </a:r>
            <a:r>
              <a:rPr lang="en-US" b="1" dirty="0"/>
              <a:t>styling</a:t>
            </a:r>
            <a:r>
              <a:rPr lang="en-US" dirty="0"/>
              <a:t> and </a:t>
            </a:r>
            <a:r>
              <a:rPr lang="en-US" b="1" dirty="0"/>
              <a:t>highlighting</a:t>
            </a:r>
            <a:r>
              <a:rPr lang="en-US" dirty="0"/>
              <a:t> options. It allows you to add custom CSS classes to the active link based on the current URL, making it easy to apply different styles to active links.</a:t>
            </a:r>
          </a:p>
          <a:p>
            <a:endParaRPr lang="en-US" dirty="0"/>
          </a:p>
          <a:p>
            <a:r>
              <a:rPr lang="en-US" b="1" dirty="0"/>
              <a:t>Redirect</a:t>
            </a:r>
            <a:r>
              <a:rPr lang="en-US" dirty="0"/>
              <a:t>: The Redirect component is used to </a:t>
            </a:r>
            <a:r>
              <a:rPr lang="en-US" b="1" dirty="0"/>
              <a:t>redirect</a:t>
            </a:r>
            <a:r>
              <a:rPr lang="en-US" dirty="0"/>
              <a:t> the user to a </a:t>
            </a:r>
            <a:r>
              <a:rPr lang="en-US" b="1" dirty="0"/>
              <a:t>different</a:t>
            </a:r>
            <a:r>
              <a:rPr lang="en-US" dirty="0"/>
              <a:t> </a:t>
            </a:r>
            <a:r>
              <a:rPr lang="en-US" b="1" dirty="0"/>
              <a:t>URL</a:t>
            </a:r>
            <a:r>
              <a:rPr lang="en-US" dirty="0"/>
              <a:t>. It takes a to prop that specifies the destination URL. When rendered, it automatically updates the URL and redirects the user to the specified location.</a:t>
            </a:r>
          </a:p>
          <a:p>
            <a:endParaRPr lang="en-IN" dirty="0"/>
          </a:p>
        </p:txBody>
      </p:sp>
    </p:spTree>
    <p:extLst>
      <p:ext uri="{BB962C8B-B14F-4D97-AF65-F5344CB8AC3E}">
        <p14:creationId xmlns:p14="http://schemas.microsoft.com/office/powerpoint/2010/main" val="29315837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B2FD7-50A9-8804-D18E-89FB087E180D}"/>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AAC489BF-4B4F-BD8F-DEF7-BBE6C1EA4C57}"/>
              </a:ext>
            </a:extLst>
          </p:cNvPr>
          <p:cNvSpPr>
            <a:spLocks noGrp="1"/>
          </p:cNvSpPr>
          <p:nvPr>
            <p:ph type="body" idx="1"/>
          </p:nvPr>
        </p:nvSpPr>
        <p:spPr>
          <a:xfrm>
            <a:off x="311700" y="946735"/>
            <a:ext cx="8520600" cy="3928800"/>
          </a:xfrm>
        </p:spPr>
        <p:txBody>
          <a:bodyPr>
            <a:normAutofit/>
          </a:bodyPr>
          <a:lstStyle/>
          <a:p>
            <a:pPr marL="571500" lvl="1" indent="0">
              <a:buNone/>
            </a:pPr>
            <a:r>
              <a:rPr lang="en-IN" sz="1800" dirty="0"/>
              <a:t>import React from ‘react’</a:t>
            </a:r>
          </a:p>
          <a:p>
            <a:pPr marL="571500" lvl="1" indent="0">
              <a:buNone/>
            </a:pPr>
            <a:endParaRPr lang="en-IN" sz="1800" dirty="0"/>
          </a:p>
          <a:p>
            <a:pPr marL="571500" lvl="1" indent="0">
              <a:buNone/>
            </a:pPr>
            <a:r>
              <a:rPr lang="en-IN" sz="1800" dirty="0"/>
              <a:t>function Home( ) {</a:t>
            </a:r>
          </a:p>
          <a:p>
            <a:pPr marL="571500" lvl="1" indent="0">
              <a:buNone/>
            </a:pPr>
            <a:r>
              <a:rPr lang="en-IN" sz="1800" dirty="0"/>
              <a:t>  return (</a:t>
            </a:r>
          </a:p>
          <a:p>
            <a:pPr marL="571500" lvl="1" indent="0">
              <a:buNone/>
            </a:pPr>
            <a:r>
              <a:rPr lang="en-IN" sz="1800" dirty="0"/>
              <a:t>   &lt;h4&gt; Welcome to Home Page ! &lt;/h4&gt;</a:t>
            </a:r>
          </a:p>
          <a:p>
            <a:pPr marL="571500" lvl="1" indent="0">
              <a:buNone/>
            </a:pPr>
            <a:r>
              <a:rPr lang="en-IN" sz="1800" dirty="0"/>
              <a:t>)</a:t>
            </a:r>
          </a:p>
          <a:p>
            <a:pPr marL="571500" lvl="1" indent="0">
              <a:buNone/>
            </a:pPr>
            <a:r>
              <a:rPr lang="en-IN" sz="1800" dirty="0"/>
              <a:t>}</a:t>
            </a:r>
          </a:p>
          <a:p>
            <a:pPr marL="571500" lvl="1" indent="0">
              <a:buNone/>
            </a:pPr>
            <a:endParaRPr lang="en-IN" sz="1800" dirty="0"/>
          </a:p>
          <a:p>
            <a:pPr marL="571500" lvl="1" indent="0">
              <a:buNone/>
            </a:pPr>
            <a:r>
              <a:rPr lang="en-IN" sz="1800" dirty="0"/>
              <a:t>export default Home</a:t>
            </a:r>
          </a:p>
          <a:p>
            <a:pPr marL="571500" lvl="1" indent="0">
              <a:buNone/>
            </a:pPr>
            <a:endParaRPr lang="en-IN" sz="1800" dirty="0"/>
          </a:p>
          <a:p>
            <a:pPr marL="571500" lvl="1" indent="0">
              <a:buNone/>
            </a:pPr>
            <a:endParaRPr lang="en-IN" sz="1800" dirty="0"/>
          </a:p>
        </p:txBody>
      </p:sp>
    </p:spTree>
    <p:extLst>
      <p:ext uri="{BB962C8B-B14F-4D97-AF65-F5344CB8AC3E}">
        <p14:creationId xmlns:p14="http://schemas.microsoft.com/office/powerpoint/2010/main" val="4033776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1C753-7E52-5719-EC9A-64486E69B2DD}"/>
              </a:ext>
            </a:extLst>
          </p:cNvPr>
          <p:cNvSpPr>
            <a:spLocks noGrp="1"/>
          </p:cNvSpPr>
          <p:nvPr>
            <p:ph type="title"/>
          </p:nvPr>
        </p:nvSpPr>
        <p:spPr/>
        <p:txBody>
          <a:bodyPr>
            <a:normAutofit fontScale="90000"/>
          </a:bodyPr>
          <a:lstStyle/>
          <a:p>
            <a:r>
              <a:rPr lang="en-IN" dirty="0"/>
              <a:t>Templating using JSX</a:t>
            </a:r>
          </a:p>
        </p:txBody>
      </p:sp>
      <p:sp>
        <p:nvSpPr>
          <p:cNvPr id="3" name="Text Placeholder 2">
            <a:extLst>
              <a:ext uri="{FF2B5EF4-FFF2-40B4-BE49-F238E27FC236}">
                <a16:creationId xmlns:a16="http://schemas.microsoft.com/office/drawing/2014/main" id="{EBC74AD1-65A5-3395-9F87-1050E96F37CA}"/>
              </a:ext>
            </a:extLst>
          </p:cNvPr>
          <p:cNvSpPr>
            <a:spLocks noGrp="1"/>
          </p:cNvSpPr>
          <p:nvPr>
            <p:ph type="body" idx="1"/>
          </p:nvPr>
        </p:nvSpPr>
        <p:spPr/>
        <p:txBody>
          <a:bodyPr/>
          <a:lstStyle/>
          <a:p>
            <a:r>
              <a:rPr lang="en-US" dirty="0"/>
              <a:t>In the context of JSX (JavaScript XML), templating refers to the process of dynamically generating or composing the structure and content of JSX elements based on data or variables. JSX is a syntax extension for JavaScript that allows you to write HTML-like code within your JavaScript code.</a:t>
            </a:r>
          </a:p>
          <a:p>
            <a:endParaRPr lang="en-US" dirty="0"/>
          </a:p>
          <a:p>
            <a:r>
              <a:rPr lang="en-US" dirty="0"/>
              <a:t>In JSX, you can embed JavaScript expressions and statements by enclosing them in curly braces {}. This enables you to include dynamic content, perform computations, and make decisions based on the current state or props of your component.</a:t>
            </a:r>
            <a:endParaRPr lang="en-IN" dirty="0"/>
          </a:p>
        </p:txBody>
      </p:sp>
    </p:spTree>
    <p:extLst>
      <p:ext uri="{BB962C8B-B14F-4D97-AF65-F5344CB8AC3E}">
        <p14:creationId xmlns:p14="http://schemas.microsoft.com/office/powerpoint/2010/main" val="3750989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014CB-6AE7-C202-566A-6D68C917DEF4}"/>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0AE2B06E-62CD-3997-5D04-76AFF8293D0E}"/>
              </a:ext>
            </a:extLst>
          </p:cNvPr>
          <p:cNvSpPr>
            <a:spLocks noGrp="1"/>
          </p:cNvSpPr>
          <p:nvPr>
            <p:ph type="body" idx="1"/>
          </p:nvPr>
        </p:nvSpPr>
        <p:spPr/>
        <p:txBody>
          <a:bodyPr/>
          <a:lstStyle/>
          <a:p>
            <a:pPr marL="571500" lvl="1" indent="0">
              <a:buNone/>
            </a:pPr>
            <a:r>
              <a:rPr lang="en-IN" sz="1800" dirty="0"/>
              <a:t>import React from ‘react’</a:t>
            </a:r>
          </a:p>
          <a:p>
            <a:pPr marL="571500" lvl="1" indent="0">
              <a:buNone/>
            </a:pPr>
            <a:endParaRPr lang="en-IN" sz="1800" dirty="0"/>
          </a:p>
          <a:p>
            <a:pPr marL="571500" lvl="1" indent="0">
              <a:buNone/>
            </a:pPr>
            <a:r>
              <a:rPr lang="en-IN" sz="1800" dirty="0"/>
              <a:t>function About( ) {</a:t>
            </a:r>
          </a:p>
          <a:p>
            <a:pPr marL="571500" lvl="1" indent="0">
              <a:buNone/>
            </a:pPr>
            <a:r>
              <a:rPr lang="en-IN" sz="1800" dirty="0"/>
              <a:t>  return (</a:t>
            </a:r>
          </a:p>
          <a:p>
            <a:pPr marL="571500" lvl="1" indent="0">
              <a:buNone/>
            </a:pPr>
            <a:r>
              <a:rPr lang="en-IN" sz="1800" dirty="0"/>
              <a:t>   &lt;h4&gt; Welcome to About ! &lt;/h4&gt;</a:t>
            </a:r>
          </a:p>
          <a:p>
            <a:pPr marL="571500" lvl="1" indent="0">
              <a:buNone/>
            </a:pPr>
            <a:r>
              <a:rPr lang="en-IN" sz="1800" dirty="0"/>
              <a:t>)</a:t>
            </a:r>
          </a:p>
          <a:p>
            <a:pPr marL="571500" lvl="1" indent="0">
              <a:buNone/>
            </a:pPr>
            <a:r>
              <a:rPr lang="en-IN" sz="1800" dirty="0"/>
              <a:t>}</a:t>
            </a:r>
          </a:p>
          <a:p>
            <a:pPr marL="571500" lvl="1" indent="0">
              <a:buNone/>
            </a:pPr>
            <a:endParaRPr lang="en-IN" sz="1800" dirty="0"/>
          </a:p>
          <a:p>
            <a:pPr marL="571500" lvl="1" indent="0">
              <a:buNone/>
            </a:pPr>
            <a:r>
              <a:rPr lang="en-IN" sz="1800" dirty="0"/>
              <a:t>export default About</a:t>
            </a:r>
          </a:p>
          <a:p>
            <a:pPr marL="571500" lvl="1" indent="0">
              <a:buNone/>
            </a:pPr>
            <a:endParaRPr lang="en-IN" sz="1800" dirty="0"/>
          </a:p>
          <a:p>
            <a:pPr marL="571500" lvl="1" indent="0">
              <a:buNone/>
            </a:pPr>
            <a:endParaRPr lang="en-IN" sz="1800" dirty="0"/>
          </a:p>
          <a:p>
            <a:endParaRPr lang="en-IN" dirty="0"/>
          </a:p>
        </p:txBody>
      </p:sp>
    </p:spTree>
    <p:extLst>
      <p:ext uri="{BB962C8B-B14F-4D97-AF65-F5344CB8AC3E}">
        <p14:creationId xmlns:p14="http://schemas.microsoft.com/office/powerpoint/2010/main" val="5953751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6EF20-98CC-124C-9952-F882475D4443}"/>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A26AFEE8-131C-0567-A9B3-14E6ED3FD57A}"/>
              </a:ext>
            </a:extLst>
          </p:cNvPr>
          <p:cNvSpPr>
            <a:spLocks noGrp="1"/>
          </p:cNvSpPr>
          <p:nvPr>
            <p:ph type="body" idx="1"/>
          </p:nvPr>
        </p:nvSpPr>
        <p:spPr/>
        <p:txBody>
          <a:bodyPr/>
          <a:lstStyle/>
          <a:p>
            <a:pPr marL="571500" lvl="1" indent="0">
              <a:buNone/>
            </a:pPr>
            <a:r>
              <a:rPr lang="en-IN" sz="1800" dirty="0"/>
              <a:t>import React from ‘react’</a:t>
            </a:r>
          </a:p>
          <a:p>
            <a:pPr marL="571500" lvl="1" indent="0">
              <a:buNone/>
            </a:pPr>
            <a:endParaRPr lang="en-IN" sz="1800" dirty="0"/>
          </a:p>
          <a:p>
            <a:pPr marL="571500" lvl="1" indent="0">
              <a:buNone/>
            </a:pPr>
            <a:r>
              <a:rPr lang="en-IN" sz="1800" dirty="0"/>
              <a:t>function Contact( ) {</a:t>
            </a:r>
          </a:p>
          <a:p>
            <a:pPr marL="571500" lvl="1" indent="0">
              <a:buNone/>
            </a:pPr>
            <a:r>
              <a:rPr lang="en-IN" sz="1800" dirty="0"/>
              <a:t>  return (</a:t>
            </a:r>
          </a:p>
          <a:p>
            <a:pPr marL="571500" lvl="1" indent="0">
              <a:buNone/>
            </a:pPr>
            <a:r>
              <a:rPr lang="en-IN" sz="1800" dirty="0"/>
              <a:t>   &lt;h4&gt; Welcome to Contact ! &lt;/h4&gt;</a:t>
            </a:r>
          </a:p>
          <a:p>
            <a:pPr marL="571500" lvl="1" indent="0">
              <a:buNone/>
            </a:pPr>
            <a:r>
              <a:rPr lang="en-IN" sz="1800" dirty="0"/>
              <a:t>)</a:t>
            </a:r>
          </a:p>
          <a:p>
            <a:pPr marL="571500" lvl="1" indent="0">
              <a:buNone/>
            </a:pPr>
            <a:r>
              <a:rPr lang="en-IN" sz="1800" dirty="0"/>
              <a:t>}</a:t>
            </a:r>
          </a:p>
          <a:p>
            <a:pPr marL="571500" lvl="1" indent="0">
              <a:buNone/>
            </a:pPr>
            <a:endParaRPr lang="en-IN" sz="1800" dirty="0"/>
          </a:p>
          <a:p>
            <a:pPr marL="571500" lvl="1" indent="0">
              <a:buNone/>
            </a:pPr>
            <a:r>
              <a:rPr lang="en-IN" sz="1800" dirty="0"/>
              <a:t>export default Contact</a:t>
            </a:r>
          </a:p>
          <a:p>
            <a:pPr marL="571500" lvl="1" indent="0">
              <a:buNone/>
            </a:pPr>
            <a:endParaRPr lang="en-IN" sz="1800" dirty="0"/>
          </a:p>
          <a:p>
            <a:pPr marL="571500" lvl="1" indent="0">
              <a:buNone/>
            </a:pPr>
            <a:endParaRPr lang="en-IN" sz="1800" dirty="0"/>
          </a:p>
          <a:p>
            <a:endParaRPr lang="en-IN" dirty="0"/>
          </a:p>
          <a:p>
            <a:endParaRPr lang="en-IN" dirty="0"/>
          </a:p>
        </p:txBody>
      </p:sp>
    </p:spTree>
    <p:extLst>
      <p:ext uri="{BB962C8B-B14F-4D97-AF65-F5344CB8AC3E}">
        <p14:creationId xmlns:p14="http://schemas.microsoft.com/office/powerpoint/2010/main" val="4132230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DAD0-09CF-A8C4-A995-4230B417A693}"/>
              </a:ext>
            </a:extLst>
          </p:cNvPr>
          <p:cNvSpPr>
            <a:spLocks noGrp="1"/>
          </p:cNvSpPr>
          <p:nvPr>
            <p:ph type="title"/>
          </p:nvPr>
        </p:nvSpPr>
        <p:spPr/>
        <p:txBody>
          <a:bodyPr>
            <a:normAutofit fontScale="90000"/>
          </a:bodyPr>
          <a:lstStyle/>
          <a:p>
            <a:r>
              <a:rPr lang="en-IN" dirty="0"/>
              <a:t>React Router example:-</a:t>
            </a:r>
          </a:p>
        </p:txBody>
      </p:sp>
      <p:sp>
        <p:nvSpPr>
          <p:cNvPr id="3" name="Text Placeholder 2">
            <a:extLst>
              <a:ext uri="{FF2B5EF4-FFF2-40B4-BE49-F238E27FC236}">
                <a16:creationId xmlns:a16="http://schemas.microsoft.com/office/drawing/2014/main" id="{14AD057B-AEA9-84E8-3D5C-894373506505}"/>
              </a:ext>
            </a:extLst>
          </p:cNvPr>
          <p:cNvSpPr>
            <a:spLocks noGrp="1"/>
          </p:cNvSpPr>
          <p:nvPr>
            <p:ph type="body" idx="1"/>
          </p:nvPr>
        </p:nvSpPr>
        <p:spPr/>
        <p:txBody>
          <a:bodyPr>
            <a:normAutofit fontScale="92500" lnSpcReduction="10000"/>
          </a:bodyPr>
          <a:lstStyle/>
          <a:p>
            <a:pPr marL="571500" lvl="1" indent="0">
              <a:buNone/>
            </a:pPr>
            <a:r>
              <a:rPr lang="en-IN" sz="600" b="0" dirty="0">
                <a:solidFill>
                  <a:srgbClr val="C586C0"/>
                </a:solidFill>
                <a:effectLst/>
                <a:latin typeface="Consolas" panose="020B0609020204030204" pitchFamily="49" charset="0"/>
              </a:rPr>
              <a:t>import</a:t>
            </a:r>
            <a:r>
              <a:rPr lang="en-IN" sz="600" b="0" dirty="0">
                <a:solidFill>
                  <a:srgbClr val="CCCCCC"/>
                </a:solidFill>
                <a:effectLst/>
                <a:latin typeface="Consolas" panose="020B0609020204030204" pitchFamily="49" charset="0"/>
              </a:rPr>
              <a:t> </a:t>
            </a:r>
            <a:r>
              <a:rPr lang="en-IN" sz="600" b="0" dirty="0">
                <a:solidFill>
                  <a:srgbClr val="9CDCFE"/>
                </a:solidFill>
                <a:effectLst/>
                <a:latin typeface="Consolas" panose="020B0609020204030204" pitchFamily="49" charset="0"/>
              </a:rPr>
              <a:t>React</a:t>
            </a:r>
            <a:r>
              <a:rPr lang="en-IN" sz="600" b="0" dirty="0">
                <a:solidFill>
                  <a:srgbClr val="CCCCCC"/>
                </a:solidFill>
                <a:effectLst/>
                <a:latin typeface="Consolas" panose="020B0609020204030204" pitchFamily="49" charset="0"/>
              </a:rPr>
              <a:t> </a:t>
            </a:r>
            <a:r>
              <a:rPr lang="en-IN" sz="600" b="0" dirty="0">
                <a:solidFill>
                  <a:srgbClr val="C586C0"/>
                </a:solidFill>
                <a:effectLst/>
                <a:latin typeface="Consolas" panose="020B0609020204030204" pitchFamily="49" charset="0"/>
              </a:rPr>
              <a:t>from</a:t>
            </a:r>
            <a:r>
              <a:rPr lang="en-IN" sz="600" b="0" dirty="0">
                <a:solidFill>
                  <a:srgbClr val="CCCCCC"/>
                </a:solidFill>
                <a:effectLst/>
                <a:latin typeface="Consolas" panose="020B0609020204030204" pitchFamily="49" charset="0"/>
              </a:rPr>
              <a:t> </a:t>
            </a:r>
            <a:r>
              <a:rPr lang="en-IN" sz="600" b="0" dirty="0">
                <a:solidFill>
                  <a:srgbClr val="CE9178"/>
                </a:solidFill>
                <a:effectLst/>
                <a:latin typeface="Consolas" panose="020B0609020204030204" pitchFamily="49" charset="0"/>
              </a:rPr>
              <a:t>'react'</a:t>
            </a:r>
            <a:r>
              <a:rPr lang="en-IN" sz="600" b="0" dirty="0">
                <a:solidFill>
                  <a:srgbClr val="CCCCCC"/>
                </a:solidFill>
                <a:effectLst/>
                <a:latin typeface="Consolas" panose="020B0609020204030204" pitchFamily="49" charset="0"/>
              </a:rPr>
              <a:t>;</a:t>
            </a:r>
          </a:p>
          <a:p>
            <a:pPr marL="571500" lvl="1" indent="0">
              <a:buNone/>
            </a:pPr>
            <a:r>
              <a:rPr lang="en-IN" sz="600" b="0" dirty="0">
                <a:solidFill>
                  <a:srgbClr val="C586C0"/>
                </a:solidFill>
                <a:effectLst/>
                <a:latin typeface="Consolas" panose="020B0609020204030204" pitchFamily="49" charset="0"/>
              </a:rPr>
              <a:t>import</a:t>
            </a:r>
            <a:r>
              <a:rPr lang="en-IN" sz="600" b="0" dirty="0">
                <a:solidFill>
                  <a:srgbClr val="CCCCCC"/>
                </a:solidFill>
                <a:effectLst/>
                <a:latin typeface="Consolas" panose="020B0609020204030204" pitchFamily="49" charset="0"/>
              </a:rPr>
              <a:t> { </a:t>
            </a:r>
            <a:r>
              <a:rPr lang="en-IN" sz="600" b="0" dirty="0" err="1">
                <a:solidFill>
                  <a:srgbClr val="9CDCFE"/>
                </a:solidFill>
                <a:effectLst/>
                <a:latin typeface="Consolas" panose="020B0609020204030204" pitchFamily="49" charset="0"/>
              </a:rPr>
              <a:t>BrowserRouter</a:t>
            </a:r>
            <a:r>
              <a:rPr lang="en-IN" sz="600" b="0" dirty="0">
                <a:solidFill>
                  <a:srgbClr val="CCCCCC"/>
                </a:solidFill>
                <a:effectLst/>
                <a:latin typeface="Consolas" panose="020B0609020204030204" pitchFamily="49" charset="0"/>
              </a:rPr>
              <a:t> </a:t>
            </a:r>
            <a:r>
              <a:rPr lang="en-IN" sz="600" b="0" dirty="0">
                <a:solidFill>
                  <a:srgbClr val="C586C0"/>
                </a:solidFill>
                <a:effectLst/>
                <a:latin typeface="Consolas" panose="020B0609020204030204" pitchFamily="49" charset="0"/>
              </a:rPr>
              <a:t>as</a:t>
            </a:r>
            <a:r>
              <a:rPr lang="en-IN" sz="600" b="0" dirty="0">
                <a:solidFill>
                  <a:srgbClr val="CCCCCC"/>
                </a:solidFill>
                <a:effectLst/>
                <a:latin typeface="Consolas" panose="020B0609020204030204" pitchFamily="49" charset="0"/>
              </a:rPr>
              <a:t> </a:t>
            </a:r>
            <a:r>
              <a:rPr lang="en-IN" sz="600" b="0" dirty="0">
                <a:solidFill>
                  <a:srgbClr val="9CDCFE"/>
                </a:solidFill>
                <a:effectLst/>
                <a:latin typeface="Consolas" panose="020B0609020204030204" pitchFamily="49" charset="0"/>
              </a:rPr>
              <a:t>Router</a:t>
            </a:r>
            <a:r>
              <a:rPr lang="en-IN" sz="600" b="0" dirty="0">
                <a:solidFill>
                  <a:srgbClr val="CCCCCC"/>
                </a:solidFill>
                <a:effectLst/>
                <a:latin typeface="Consolas" panose="020B0609020204030204" pitchFamily="49" charset="0"/>
              </a:rPr>
              <a:t>, </a:t>
            </a:r>
            <a:r>
              <a:rPr lang="en-IN" sz="600" b="0" dirty="0" err="1">
                <a:solidFill>
                  <a:srgbClr val="9CDCFE"/>
                </a:solidFill>
                <a:effectLst/>
                <a:latin typeface="Consolas" panose="020B0609020204030204" pitchFamily="49" charset="0"/>
              </a:rPr>
              <a:t>Routes</a:t>
            </a:r>
            <a:r>
              <a:rPr lang="en-IN" sz="600" b="0" dirty="0" err="1">
                <a:solidFill>
                  <a:srgbClr val="CCCCCC"/>
                </a:solidFill>
                <a:effectLst/>
                <a:latin typeface="Consolas" panose="020B0609020204030204" pitchFamily="49" charset="0"/>
              </a:rPr>
              <a:t>,</a:t>
            </a:r>
            <a:r>
              <a:rPr lang="en-IN" sz="600" b="0" dirty="0" err="1">
                <a:solidFill>
                  <a:srgbClr val="9CDCFE"/>
                </a:solidFill>
                <a:effectLst/>
                <a:latin typeface="Consolas" panose="020B0609020204030204" pitchFamily="49" charset="0"/>
              </a:rPr>
              <a:t>Route</a:t>
            </a:r>
            <a:r>
              <a:rPr lang="en-IN" sz="600" b="0" dirty="0">
                <a:solidFill>
                  <a:srgbClr val="CCCCCC"/>
                </a:solidFill>
                <a:effectLst/>
                <a:latin typeface="Consolas" panose="020B0609020204030204" pitchFamily="49" charset="0"/>
              </a:rPr>
              <a:t>, </a:t>
            </a:r>
            <a:r>
              <a:rPr lang="en-IN" sz="600" b="0" dirty="0">
                <a:solidFill>
                  <a:srgbClr val="9CDCFE"/>
                </a:solidFill>
                <a:effectLst/>
                <a:latin typeface="Consolas" panose="020B0609020204030204" pitchFamily="49" charset="0"/>
              </a:rPr>
              <a:t>Link</a:t>
            </a:r>
            <a:r>
              <a:rPr lang="en-IN" sz="600" b="0" dirty="0">
                <a:solidFill>
                  <a:srgbClr val="CCCCCC"/>
                </a:solidFill>
                <a:effectLst/>
                <a:latin typeface="Consolas" panose="020B0609020204030204" pitchFamily="49" charset="0"/>
              </a:rPr>
              <a:t> } </a:t>
            </a:r>
            <a:r>
              <a:rPr lang="en-IN" sz="600" b="0" dirty="0">
                <a:solidFill>
                  <a:srgbClr val="C586C0"/>
                </a:solidFill>
                <a:effectLst/>
                <a:latin typeface="Consolas" panose="020B0609020204030204" pitchFamily="49" charset="0"/>
              </a:rPr>
              <a:t>from</a:t>
            </a:r>
            <a:r>
              <a:rPr lang="en-IN" sz="600" b="0" dirty="0">
                <a:solidFill>
                  <a:srgbClr val="CCCCCC"/>
                </a:solidFill>
                <a:effectLst/>
                <a:latin typeface="Consolas" panose="020B0609020204030204" pitchFamily="49" charset="0"/>
              </a:rPr>
              <a:t> </a:t>
            </a:r>
            <a:r>
              <a:rPr lang="en-IN" sz="600" b="0" dirty="0">
                <a:solidFill>
                  <a:srgbClr val="CE9178"/>
                </a:solidFill>
                <a:effectLst/>
                <a:latin typeface="Consolas" panose="020B0609020204030204" pitchFamily="49" charset="0"/>
              </a:rPr>
              <a:t>'react-router-</a:t>
            </a:r>
            <a:r>
              <a:rPr lang="en-IN" sz="600" b="0" dirty="0" err="1">
                <a:solidFill>
                  <a:srgbClr val="CE9178"/>
                </a:solidFill>
                <a:effectLst/>
                <a:latin typeface="Consolas" panose="020B0609020204030204" pitchFamily="49" charset="0"/>
              </a:rPr>
              <a:t>dom</a:t>
            </a:r>
            <a:r>
              <a:rPr lang="en-IN" sz="600" b="0" dirty="0">
                <a:solidFill>
                  <a:srgbClr val="CE9178"/>
                </a:solidFill>
                <a:effectLst/>
                <a:latin typeface="Consolas" panose="020B0609020204030204" pitchFamily="49" charset="0"/>
              </a:rPr>
              <a:t>'</a:t>
            </a:r>
            <a:r>
              <a:rPr lang="en-IN" sz="600" b="0" dirty="0">
                <a:solidFill>
                  <a:srgbClr val="CCCCCC"/>
                </a:solidFill>
                <a:effectLst/>
                <a:latin typeface="Consolas" panose="020B0609020204030204" pitchFamily="49" charset="0"/>
              </a:rPr>
              <a:t>;</a:t>
            </a:r>
          </a:p>
          <a:p>
            <a:pPr marL="571500" lvl="1" indent="0">
              <a:buNone/>
            </a:pPr>
            <a:br>
              <a:rPr lang="en-IN" sz="600" b="0" dirty="0">
                <a:solidFill>
                  <a:srgbClr val="CCCCCC"/>
                </a:solidFill>
                <a:effectLst/>
                <a:latin typeface="Consolas" panose="020B0609020204030204" pitchFamily="49" charset="0"/>
              </a:rPr>
            </a:br>
            <a:r>
              <a:rPr lang="en-IN" sz="600" b="0" dirty="0">
                <a:solidFill>
                  <a:srgbClr val="6A9955"/>
                </a:solidFill>
                <a:effectLst/>
                <a:latin typeface="Consolas" panose="020B0609020204030204" pitchFamily="49" charset="0"/>
              </a:rPr>
              <a:t>// Components for each route</a:t>
            </a:r>
            <a:endParaRPr lang="en-IN" sz="600" b="0" dirty="0">
              <a:solidFill>
                <a:srgbClr val="CCCCCC"/>
              </a:solidFill>
              <a:effectLst/>
              <a:latin typeface="Consolas" panose="020B0609020204030204" pitchFamily="49" charset="0"/>
            </a:endParaRPr>
          </a:p>
          <a:p>
            <a:pPr marL="571500" lvl="1" indent="0">
              <a:buNone/>
            </a:pPr>
            <a:r>
              <a:rPr lang="en-IN" sz="600" b="0" dirty="0">
                <a:solidFill>
                  <a:srgbClr val="C586C0"/>
                </a:solidFill>
                <a:effectLst/>
                <a:latin typeface="Consolas" panose="020B0609020204030204" pitchFamily="49" charset="0"/>
              </a:rPr>
              <a:t>import</a:t>
            </a:r>
            <a:r>
              <a:rPr lang="en-IN" sz="600" b="0" dirty="0">
                <a:solidFill>
                  <a:srgbClr val="CCCCCC"/>
                </a:solidFill>
                <a:effectLst/>
                <a:latin typeface="Consolas" panose="020B0609020204030204" pitchFamily="49" charset="0"/>
              </a:rPr>
              <a:t> </a:t>
            </a:r>
            <a:r>
              <a:rPr lang="en-IN" sz="600" b="0" dirty="0">
                <a:solidFill>
                  <a:srgbClr val="9CDCFE"/>
                </a:solidFill>
                <a:effectLst/>
                <a:latin typeface="Consolas" panose="020B0609020204030204" pitchFamily="49" charset="0"/>
              </a:rPr>
              <a:t>Home</a:t>
            </a:r>
            <a:r>
              <a:rPr lang="en-IN" sz="600" b="0" dirty="0">
                <a:solidFill>
                  <a:srgbClr val="CCCCCC"/>
                </a:solidFill>
                <a:effectLst/>
                <a:latin typeface="Consolas" panose="020B0609020204030204" pitchFamily="49" charset="0"/>
              </a:rPr>
              <a:t> </a:t>
            </a:r>
            <a:r>
              <a:rPr lang="en-IN" sz="600" b="0" dirty="0">
                <a:solidFill>
                  <a:srgbClr val="C586C0"/>
                </a:solidFill>
                <a:effectLst/>
                <a:latin typeface="Consolas" panose="020B0609020204030204" pitchFamily="49" charset="0"/>
              </a:rPr>
              <a:t>from</a:t>
            </a:r>
            <a:r>
              <a:rPr lang="en-IN" sz="600" b="0" dirty="0">
                <a:solidFill>
                  <a:srgbClr val="CCCCCC"/>
                </a:solidFill>
                <a:effectLst/>
                <a:latin typeface="Consolas" panose="020B0609020204030204" pitchFamily="49" charset="0"/>
              </a:rPr>
              <a:t> </a:t>
            </a:r>
            <a:r>
              <a:rPr lang="en-IN" sz="600" b="0" dirty="0">
                <a:solidFill>
                  <a:srgbClr val="CE9178"/>
                </a:solidFill>
                <a:effectLst/>
                <a:latin typeface="Consolas" panose="020B0609020204030204" pitchFamily="49" charset="0"/>
              </a:rPr>
              <a:t>'./components/Home'</a:t>
            </a:r>
            <a:r>
              <a:rPr lang="en-IN" sz="600" b="0" dirty="0">
                <a:solidFill>
                  <a:srgbClr val="CCCCCC"/>
                </a:solidFill>
                <a:effectLst/>
                <a:latin typeface="Consolas" panose="020B0609020204030204" pitchFamily="49" charset="0"/>
              </a:rPr>
              <a:t>;</a:t>
            </a:r>
          </a:p>
          <a:p>
            <a:pPr marL="571500" lvl="1" indent="0">
              <a:buNone/>
            </a:pPr>
            <a:r>
              <a:rPr lang="en-IN" sz="600" b="0" dirty="0">
                <a:solidFill>
                  <a:srgbClr val="C586C0"/>
                </a:solidFill>
                <a:effectLst/>
                <a:latin typeface="Consolas" panose="020B0609020204030204" pitchFamily="49" charset="0"/>
              </a:rPr>
              <a:t>import</a:t>
            </a:r>
            <a:r>
              <a:rPr lang="en-IN" sz="600" b="0" dirty="0">
                <a:solidFill>
                  <a:srgbClr val="CCCCCC"/>
                </a:solidFill>
                <a:effectLst/>
                <a:latin typeface="Consolas" panose="020B0609020204030204" pitchFamily="49" charset="0"/>
              </a:rPr>
              <a:t> </a:t>
            </a:r>
            <a:r>
              <a:rPr lang="en-IN" sz="600" b="0" dirty="0">
                <a:solidFill>
                  <a:srgbClr val="9CDCFE"/>
                </a:solidFill>
                <a:effectLst/>
                <a:latin typeface="Consolas" panose="020B0609020204030204" pitchFamily="49" charset="0"/>
              </a:rPr>
              <a:t>About</a:t>
            </a:r>
            <a:r>
              <a:rPr lang="en-IN" sz="600" b="0" dirty="0">
                <a:solidFill>
                  <a:srgbClr val="CCCCCC"/>
                </a:solidFill>
                <a:effectLst/>
                <a:latin typeface="Consolas" panose="020B0609020204030204" pitchFamily="49" charset="0"/>
              </a:rPr>
              <a:t> </a:t>
            </a:r>
            <a:r>
              <a:rPr lang="en-IN" sz="600" b="0" dirty="0">
                <a:solidFill>
                  <a:srgbClr val="C586C0"/>
                </a:solidFill>
                <a:effectLst/>
                <a:latin typeface="Consolas" panose="020B0609020204030204" pitchFamily="49" charset="0"/>
              </a:rPr>
              <a:t>from</a:t>
            </a:r>
            <a:r>
              <a:rPr lang="en-IN" sz="600" b="0" dirty="0">
                <a:solidFill>
                  <a:srgbClr val="CCCCCC"/>
                </a:solidFill>
                <a:effectLst/>
                <a:latin typeface="Consolas" panose="020B0609020204030204" pitchFamily="49" charset="0"/>
              </a:rPr>
              <a:t> </a:t>
            </a:r>
            <a:r>
              <a:rPr lang="en-IN" sz="600" b="0" dirty="0">
                <a:solidFill>
                  <a:srgbClr val="CE9178"/>
                </a:solidFill>
                <a:effectLst/>
                <a:latin typeface="Consolas" panose="020B0609020204030204" pitchFamily="49" charset="0"/>
              </a:rPr>
              <a:t>'./components/About'</a:t>
            </a:r>
            <a:r>
              <a:rPr lang="en-IN" sz="600" b="0" dirty="0">
                <a:solidFill>
                  <a:srgbClr val="CCCCCC"/>
                </a:solidFill>
                <a:effectLst/>
                <a:latin typeface="Consolas" panose="020B0609020204030204" pitchFamily="49" charset="0"/>
              </a:rPr>
              <a:t>;</a:t>
            </a:r>
          </a:p>
          <a:p>
            <a:pPr marL="571500" lvl="1" indent="0">
              <a:buNone/>
            </a:pPr>
            <a:r>
              <a:rPr lang="en-IN" sz="600" b="0" dirty="0">
                <a:solidFill>
                  <a:srgbClr val="C586C0"/>
                </a:solidFill>
                <a:effectLst/>
                <a:latin typeface="Consolas" panose="020B0609020204030204" pitchFamily="49" charset="0"/>
              </a:rPr>
              <a:t>import</a:t>
            </a:r>
            <a:r>
              <a:rPr lang="en-IN" sz="600" b="0" dirty="0">
                <a:solidFill>
                  <a:srgbClr val="CCCCCC"/>
                </a:solidFill>
                <a:effectLst/>
                <a:latin typeface="Consolas" panose="020B0609020204030204" pitchFamily="49" charset="0"/>
              </a:rPr>
              <a:t> </a:t>
            </a:r>
            <a:r>
              <a:rPr lang="en-IN" sz="600" b="0" dirty="0">
                <a:solidFill>
                  <a:srgbClr val="9CDCFE"/>
                </a:solidFill>
                <a:effectLst/>
                <a:latin typeface="Consolas" panose="020B0609020204030204" pitchFamily="49" charset="0"/>
              </a:rPr>
              <a:t>Contact</a:t>
            </a:r>
            <a:r>
              <a:rPr lang="en-IN" sz="600" b="0" dirty="0">
                <a:solidFill>
                  <a:srgbClr val="CCCCCC"/>
                </a:solidFill>
                <a:effectLst/>
                <a:latin typeface="Consolas" panose="020B0609020204030204" pitchFamily="49" charset="0"/>
              </a:rPr>
              <a:t> </a:t>
            </a:r>
            <a:r>
              <a:rPr lang="en-IN" sz="600" b="0" dirty="0">
                <a:solidFill>
                  <a:srgbClr val="C586C0"/>
                </a:solidFill>
                <a:effectLst/>
                <a:latin typeface="Consolas" panose="020B0609020204030204" pitchFamily="49" charset="0"/>
              </a:rPr>
              <a:t>from</a:t>
            </a:r>
            <a:r>
              <a:rPr lang="en-IN" sz="600" b="0" dirty="0">
                <a:solidFill>
                  <a:srgbClr val="CCCCCC"/>
                </a:solidFill>
                <a:effectLst/>
                <a:latin typeface="Consolas" panose="020B0609020204030204" pitchFamily="49" charset="0"/>
              </a:rPr>
              <a:t> </a:t>
            </a:r>
            <a:r>
              <a:rPr lang="en-IN" sz="600" b="0" dirty="0">
                <a:solidFill>
                  <a:srgbClr val="CE9178"/>
                </a:solidFill>
                <a:effectLst/>
                <a:latin typeface="Consolas" panose="020B0609020204030204" pitchFamily="49" charset="0"/>
              </a:rPr>
              <a:t>'./components/Contact'</a:t>
            </a:r>
            <a:r>
              <a:rPr lang="en-IN" sz="600" b="0" dirty="0">
                <a:solidFill>
                  <a:srgbClr val="CCCCCC"/>
                </a:solidFill>
                <a:effectLst/>
                <a:latin typeface="Consolas" panose="020B0609020204030204" pitchFamily="49" charset="0"/>
              </a:rPr>
              <a:t>;</a:t>
            </a:r>
          </a:p>
          <a:p>
            <a:pPr marL="571500" lvl="1" indent="0">
              <a:buNone/>
            </a:pPr>
            <a:br>
              <a:rPr lang="en-IN" sz="600" b="0" dirty="0">
                <a:solidFill>
                  <a:srgbClr val="CCCCCC"/>
                </a:solidFill>
                <a:effectLst/>
                <a:latin typeface="Consolas" panose="020B0609020204030204" pitchFamily="49" charset="0"/>
              </a:rPr>
            </a:br>
            <a:r>
              <a:rPr lang="en-IN" sz="600" b="0" dirty="0">
                <a:solidFill>
                  <a:srgbClr val="569CD6"/>
                </a:solidFill>
                <a:effectLst/>
                <a:latin typeface="Consolas" panose="020B0609020204030204" pitchFamily="49" charset="0"/>
              </a:rPr>
              <a:t>function</a:t>
            </a:r>
            <a:r>
              <a:rPr lang="en-IN" sz="600" b="0" dirty="0">
                <a:solidFill>
                  <a:srgbClr val="CCCCCC"/>
                </a:solidFill>
                <a:effectLst/>
                <a:latin typeface="Consolas" panose="020B0609020204030204" pitchFamily="49" charset="0"/>
              </a:rPr>
              <a:t> </a:t>
            </a:r>
            <a:r>
              <a:rPr lang="en-IN" sz="600" b="0" dirty="0">
                <a:solidFill>
                  <a:srgbClr val="DCDCAA"/>
                </a:solidFill>
                <a:effectLst/>
                <a:latin typeface="Consolas" panose="020B0609020204030204" pitchFamily="49" charset="0"/>
              </a:rPr>
              <a:t>App</a:t>
            </a:r>
            <a:r>
              <a:rPr lang="en-IN" sz="600" b="0" dirty="0">
                <a:solidFill>
                  <a:srgbClr val="CCCCCC"/>
                </a:solidFill>
                <a:effectLst/>
                <a:latin typeface="Consolas" panose="020B0609020204030204" pitchFamily="49" charset="0"/>
              </a:rPr>
              <a:t>() {</a:t>
            </a:r>
          </a:p>
          <a:p>
            <a:pPr marL="571500" lvl="1" indent="0">
              <a:buNone/>
            </a:pPr>
            <a:r>
              <a:rPr lang="en-IN" sz="600" b="0" dirty="0">
                <a:solidFill>
                  <a:srgbClr val="CCCCCC"/>
                </a:solidFill>
                <a:effectLst/>
                <a:latin typeface="Consolas" panose="020B0609020204030204" pitchFamily="49" charset="0"/>
              </a:rPr>
              <a:t>  </a:t>
            </a:r>
            <a:r>
              <a:rPr lang="en-IN" sz="600" b="0" dirty="0">
                <a:solidFill>
                  <a:srgbClr val="C586C0"/>
                </a:solidFill>
                <a:effectLst/>
                <a:latin typeface="Consolas" panose="020B0609020204030204" pitchFamily="49" charset="0"/>
              </a:rPr>
              <a:t>return</a:t>
            </a:r>
            <a:r>
              <a:rPr lang="en-IN" sz="600" b="0" dirty="0">
                <a:solidFill>
                  <a:srgbClr val="CCCCCC"/>
                </a:solidFill>
                <a:effectLst/>
                <a:latin typeface="Consolas" panose="020B0609020204030204" pitchFamily="49" charset="0"/>
              </a:rPr>
              <a:t> (</a:t>
            </a:r>
          </a:p>
          <a:p>
            <a:pPr marL="571500" lvl="1" indent="0">
              <a:buNone/>
            </a:pPr>
            <a:r>
              <a:rPr lang="en-IN" sz="600" b="0" dirty="0">
                <a:solidFill>
                  <a:srgbClr val="CCCCCC"/>
                </a:solidFill>
                <a:effectLst/>
                <a:latin typeface="Consolas" panose="020B0609020204030204" pitchFamily="49" charset="0"/>
              </a:rPr>
              <a:t>    </a:t>
            </a:r>
            <a:r>
              <a:rPr lang="en-IN" sz="600" b="0" dirty="0">
                <a:solidFill>
                  <a:srgbClr val="808080"/>
                </a:solidFill>
                <a:effectLst/>
                <a:latin typeface="Consolas" panose="020B0609020204030204" pitchFamily="49" charset="0"/>
              </a:rPr>
              <a:t>&lt;</a:t>
            </a:r>
            <a:r>
              <a:rPr lang="en-IN" sz="600" b="0" dirty="0">
                <a:solidFill>
                  <a:srgbClr val="4EC9B0"/>
                </a:solidFill>
                <a:effectLst/>
                <a:latin typeface="Consolas" panose="020B0609020204030204" pitchFamily="49" charset="0"/>
              </a:rPr>
              <a:t>Router</a:t>
            </a:r>
            <a:r>
              <a:rPr lang="en-IN" sz="600" b="0" dirty="0">
                <a:solidFill>
                  <a:srgbClr val="808080"/>
                </a:solidFill>
                <a:effectLst/>
                <a:latin typeface="Consolas" panose="020B0609020204030204" pitchFamily="49" charset="0"/>
              </a:rPr>
              <a:t>&gt;</a:t>
            </a:r>
            <a:endParaRPr lang="en-IN" sz="600" b="0" dirty="0">
              <a:solidFill>
                <a:srgbClr val="CCCCCC"/>
              </a:solidFill>
              <a:effectLst/>
              <a:latin typeface="Consolas" panose="020B0609020204030204" pitchFamily="49" charset="0"/>
            </a:endParaRPr>
          </a:p>
          <a:p>
            <a:pPr marL="571500" lvl="1" indent="0">
              <a:buNone/>
            </a:pPr>
            <a:r>
              <a:rPr lang="en-IN" sz="600" b="0" dirty="0">
                <a:solidFill>
                  <a:srgbClr val="CCCCCC"/>
                </a:solidFill>
                <a:effectLst/>
                <a:latin typeface="Consolas" panose="020B0609020204030204" pitchFamily="49" charset="0"/>
              </a:rPr>
              <a:t>      </a:t>
            </a:r>
            <a:r>
              <a:rPr lang="en-IN" sz="600" b="0" dirty="0">
                <a:solidFill>
                  <a:srgbClr val="808080"/>
                </a:solidFill>
                <a:effectLst/>
                <a:latin typeface="Consolas" panose="020B0609020204030204" pitchFamily="49" charset="0"/>
              </a:rPr>
              <a:t>&lt;</a:t>
            </a:r>
            <a:r>
              <a:rPr lang="en-IN" sz="600" b="0" dirty="0">
                <a:solidFill>
                  <a:srgbClr val="569CD6"/>
                </a:solidFill>
                <a:effectLst/>
                <a:latin typeface="Consolas" panose="020B0609020204030204" pitchFamily="49" charset="0"/>
              </a:rPr>
              <a:t>div</a:t>
            </a:r>
            <a:r>
              <a:rPr lang="en-IN" sz="600" b="0" dirty="0">
                <a:solidFill>
                  <a:srgbClr val="808080"/>
                </a:solidFill>
                <a:effectLst/>
                <a:latin typeface="Consolas" panose="020B0609020204030204" pitchFamily="49" charset="0"/>
              </a:rPr>
              <a:t>&gt;</a:t>
            </a:r>
            <a:endParaRPr lang="en-IN" sz="600" b="0" dirty="0">
              <a:solidFill>
                <a:srgbClr val="CCCCCC"/>
              </a:solidFill>
              <a:effectLst/>
              <a:latin typeface="Consolas" panose="020B0609020204030204" pitchFamily="49" charset="0"/>
            </a:endParaRPr>
          </a:p>
          <a:p>
            <a:pPr marL="571500" lvl="1" indent="0">
              <a:buNone/>
            </a:pPr>
            <a:r>
              <a:rPr lang="en-IN" sz="600" b="0" dirty="0">
                <a:solidFill>
                  <a:srgbClr val="CCCCCC"/>
                </a:solidFill>
                <a:effectLst/>
                <a:latin typeface="Consolas" panose="020B0609020204030204" pitchFamily="49" charset="0"/>
              </a:rPr>
              <a:t>        </a:t>
            </a:r>
            <a:r>
              <a:rPr lang="en-IN" sz="600" b="0" dirty="0">
                <a:solidFill>
                  <a:srgbClr val="808080"/>
                </a:solidFill>
                <a:effectLst/>
                <a:latin typeface="Consolas" panose="020B0609020204030204" pitchFamily="49" charset="0"/>
              </a:rPr>
              <a:t>&lt;</a:t>
            </a:r>
            <a:r>
              <a:rPr lang="en-IN" sz="600" b="0" dirty="0">
                <a:solidFill>
                  <a:srgbClr val="569CD6"/>
                </a:solidFill>
                <a:effectLst/>
                <a:latin typeface="Consolas" panose="020B0609020204030204" pitchFamily="49" charset="0"/>
              </a:rPr>
              <a:t>nav</a:t>
            </a:r>
            <a:r>
              <a:rPr lang="en-IN" sz="600" b="0" dirty="0">
                <a:solidFill>
                  <a:srgbClr val="808080"/>
                </a:solidFill>
                <a:effectLst/>
                <a:latin typeface="Consolas" panose="020B0609020204030204" pitchFamily="49" charset="0"/>
              </a:rPr>
              <a:t>&gt;</a:t>
            </a:r>
            <a:endParaRPr lang="en-IN" sz="600" b="0" dirty="0">
              <a:solidFill>
                <a:srgbClr val="CCCCCC"/>
              </a:solidFill>
              <a:effectLst/>
              <a:latin typeface="Consolas" panose="020B0609020204030204" pitchFamily="49" charset="0"/>
            </a:endParaRPr>
          </a:p>
          <a:p>
            <a:pPr marL="571500" lvl="1" indent="0">
              <a:buNone/>
            </a:pPr>
            <a:r>
              <a:rPr lang="en-IN" sz="600" b="0" dirty="0">
                <a:solidFill>
                  <a:srgbClr val="CCCCCC"/>
                </a:solidFill>
                <a:effectLst/>
                <a:latin typeface="Consolas" panose="020B0609020204030204" pitchFamily="49" charset="0"/>
              </a:rPr>
              <a:t>          </a:t>
            </a:r>
            <a:r>
              <a:rPr lang="en-IN" sz="600" b="0" dirty="0">
                <a:solidFill>
                  <a:srgbClr val="808080"/>
                </a:solidFill>
                <a:effectLst/>
                <a:latin typeface="Consolas" panose="020B0609020204030204" pitchFamily="49" charset="0"/>
              </a:rPr>
              <a:t>&lt;</a:t>
            </a:r>
            <a:r>
              <a:rPr lang="en-IN" sz="600" b="0" dirty="0" err="1">
                <a:solidFill>
                  <a:srgbClr val="569CD6"/>
                </a:solidFill>
                <a:effectLst/>
                <a:latin typeface="Consolas" panose="020B0609020204030204" pitchFamily="49" charset="0"/>
              </a:rPr>
              <a:t>ul</a:t>
            </a:r>
            <a:r>
              <a:rPr lang="en-IN" sz="600" b="0" dirty="0">
                <a:solidFill>
                  <a:srgbClr val="808080"/>
                </a:solidFill>
                <a:effectLst/>
                <a:latin typeface="Consolas" panose="020B0609020204030204" pitchFamily="49" charset="0"/>
              </a:rPr>
              <a:t>&gt;</a:t>
            </a:r>
            <a:endParaRPr lang="en-IN" sz="600" b="0" dirty="0">
              <a:solidFill>
                <a:srgbClr val="CCCCCC"/>
              </a:solidFill>
              <a:effectLst/>
              <a:latin typeface="Consolas" panose="020B0609020204030204" pitchFamily="49" charset="0"/>
            </a:endParaRPr>
          </a:p>
          <a:p>
            <a:pPr marL="571500" lvl="1" indent="0">
              <a:buNone/>
            </a:pPr>
            <a:r>
              <a:rPr lang="en-IN" sz="600" b="0" dirty="0">
                <a:solidFill>
                  <a:srgbClr val="CCCCCC"/>
                </a:solidFill>
                <a:effectLst/>
                <a:latin typeface="Consolas" panose="020B0609020204030204" pitchFamily="49" charset="0"/>
              </a:rPr>
              <a:t>            </a:t>
            </a:r>
            <a:r>
              <a:rPr lang="en-IN" sz="600" b="0" dirty="0">
                <a:solidFill>
                  <a:srgbClr val="808080"/>
                </a:solidFill>
                <a:effectLst/>
                <a:latin typeface="Consolas" panose="020B0609020204030204" pitchFamily="49" charset="0"/>
              </a:rPr>
              <a:t>&lt;</a:t>
            </a:r>
            <a:r>
              <a:rPr lang="en-IN" sz="600" b="0" dirty="0">
                <a:solidFill>
                  <a:srgbClr val="569CD6"/>
                </a:solidFill>
                <a:effectLst/>
                <a:latin typeface="Consolas" panose="020B0609020204030204" pitchFamily="49" charset="0"/>
              </a:rPr>
              <a:t>li</a:t>
            </a:r>
            <a:r>
              <a:rPr lang="en-IN" sz="600" b="0" dirty="0">
                <a:solidFill>
                  <a:srgbClr val="808080"/>
                </a:solidFill>
                <a:effectLst/>
                <a:latin typeface="Consolas" panose="020B0609020204030204" pitchFamily="49" charset="0"/>
              </a:rPr>
              <a:t>&gt;</a:t>
            </a:r>
            <a:endParaRPr lang="en-IN" sz="600" b="0" dirty="0">
              <a:solidFill>
                <a:srgbClr val="CCCCCC"/>
              </a:solidFill>
              <a:effectLst/>
              <a:latin typeface="Consolas" panose="020B0609020204030204" pitchFamily="49" charset="0"/>
            </a:endParaRPr>
          </a:p>
          <a:p>
            <a:pPr marL="571500" lvl="1" indent="0">
              <a:buNone/>
            </a:pPr>
            <a:r>
              <a:rPr lang="en-IN" sz="600" b="0" dirty="0">
                <a:solidFill>
                  <a:srgbClr val="CCCCCC"/>
                </a:solidFill>
                <a:effectLst/>
                <a:latin typeface="Consolas" panose="020B0609020204030204" pitchFamily="49" charset="0"/>
              </a:rPr>
              <a:t>              </a:t>
            </a:r>
            <a:r>
              <a:rPr lang="en-IN" sz="600" b="0" dirty="0">
                <a:solidFill>
                  <a:srgbClr val="808080"/>
                </a:solidFill>
                <a:effectLst/>
                <a:latin typeface="Consolas" panose="020B0609020204030204" pitchFamily="49" charset="0"/>
              </a:rPr>
              <a:t>&lt;</a:t>
            </a:r>
            <a:r>
              <a:rPr lang="en-IN" sz="600" b="0" dirty="0">
                <a:solidFill>
                  <a:srgbClr val="4EC9B0"/>
                </a:solidFill>
                <a:effectLst/>
                <a:latin typeface="Consolas" panose="020B0609020204030204" pitchFamily="49" charset="0"/>
              </a:rPr>
              <a:t>Link</a:t>
            </a:r>
            <a:r>
              <a:rPr lang="en-IN" sz="600" b="0" dirty="0">
                <a:solidFill>
                  <a:srgbClr val="CCCCCC"/>
                </a:solidFill>
                <a:effectLst/>
                <a:latin typeface="Consolas" panose="020B0609020204030204" pitchFamily="49" charset="0"/>
              </a:rPr>
              <a:t> </a:t>
            </a:r>
            <a:r>
              <a:rPr lang="en-IN" sz="600" b="0" dirty="0">
                <a:solidFill>
                  <a:srgbClr val="9CDCFE"/>
                </a:solidFill>
                <a:effectLst/>
                <a:latin typeface="Consolas" panose="020B0609020204030204" pitchFamily="49" charset="0"/>
              </a:rPr>
              <a:t>to</a:t>
            </a:r>
            <a:r>
              <a:rPr lang="en-IN" sz="600" b="0" dirty="0">
                <a:solidFill>
                  <a:srgbClr val="D4D4D4"/>
                </a:solidFill>
                <a:effectLst/>
                <a:latin typeface="Consolas" panose="020B0609020204030204" pitchFamily="49" charset="0"/>
              </a:rPr>
              <a:t>=</a:t>
            </a:r>
            <a:r>
              <a:rPr lang="en-IN" sz="600" b="0" dirty="0">
                <a:solidFill>
                  <a:srgbClr val="CE9178"/>
                </a:solidFill>
                <a:effectLst/>
                <a:latin typeface="Consolas" panose="020B0609020204030204" pitchFamily="49" charset="0"/>
              </a:rPr>
              <a:t>"/"</a:t>
            </a:r>
            <a:r>
              <a:rPr lang="en-IN" sz="600" b="0" dirty="0">
                <a:solidFill>
                  <a:srgbClr val="808080"/>
                </a:solidFill>
                <a:effectLst/>
                <a:latin typeface="Consolas" panose="020B0609020204030204" pitchFamily="49" charset="0"/>
              </a:rPr>
              <a:t>&gt;</a:t>
            </a:r>
            <a:r>
              <a:rPr lang="en-IN" sz="600" b="0" dirty="0">
                <a:solidFill>
                  <a:srgbClr val="CCCCCC"/>
                </a:solidFill>
                <a:effectLst/>
                <a:latin typeface="Consolas" panose="020B0609020204030204" pitchFamily="49" charset="0"/>
              </a:rPr>
              <a:t>Home</a:t>
            </a:r>
            <a:r>
              <a:rPr lang="en-IN" sz="600" b="0" dirty="0">
                <a:solidFill>
                  <a:srgbClr val="808080"/>
                </a:solidFill>
                <a:effectLst/>
                <a:latin typeface="Consolas" panose="020B0609020204030204" pitchFamily="49" charset="0"/>
              </a:rPr>
              <a:t>&lt;/</a:t>
            </a:r>
            <a:r>
              <a:rPr lang="en-IN" sz="600" b="0" dirty="0">
                <a:solidFill>
                  <a:srgbClr val="4EC9B0"/>
                </a:solidFill>
                <a:effectLst/>
                <a:latin typeface="Consolas" panose="020B0609020204030204" pitchFamily="49" charset="0"/>
              </a:rPr>
              <a:t>Link</a:t>
            </a:r>
            <a:r>
              <a:rPr lang="en-IN" sz="600" b="0" dirty="0">
                <a:solidFill>
                  <a:srgbClr val="808080"/>
                </a:solidFill>
                <a:effectLst/>
                <a:latin typeface="Consolas" panose="020B0609020204030204" pitchFamily="49" charset="0"/>
              </a:rPr>
              <a:t>&gt;</a:t>
            </a:r>
            <a:endParaRPr lang="en-IN" sz="600" b="0" dirty="0">
              <a:solidFill>
                <a:srgbClr val="CCCCCC"/>
              </a:solidFill>
              <a:effectLst/>
              <a:latin typeface="Consolas" panose="020B0609020204030204" pitchFamily="49" charset="0"/>
            </a:endParaRPr>
          </a:p>
          <a:p>
            <a:pPr marL="571500" lvl="1" indent="0">
              <a:buNone/>
            </a:pPr>
            <a:r>
              <a:rPr lang="en-IN" sz="600" b="0" dirty="0">
                <a:solidFill>
                  <a:srgbClr val="CCCCCC"/>
                </a:solidFill>
                <a:effectLst/>
                <a:latin typeface="Consolas" panose="020B0609020204030204" pitchFamily="49" charset="0"/>
              </a:rPr>
              <a:t>            </a:t>
            </a:r>
            <a:r>
              <a:rPr lang="en-IN" sz="600" b="0" dirty="0">
                <a:solidFill>
                  <a:srgbClr val="808080"/>
                </a:solidFill>
                <a:effectLst/>
                <a:latin typeface="Consolas" panose="020B0609020204030204" pitchFamily="49" charset="0"/>
              </a:rPr>
              <a:t>&lt;/</a:t>
            </a:r>
            <a:r>
              <a:rPr lang="en-IN" sz="600" b="0" dirty="0">
                <a:solidFill>
                  <a:srgbClr val="569CD6"/>
                </a:solidFill>
                <a:effectLst/>
                <a:latin typeface="Consolas" panose="020B0609020204030204" pitchFamily="49" charset="0"/>
              </a:rPr>
              <a:t>li</a:t>
            </a:r>
            <a:r>
              <a:rPr lang="en-IN" sz="600" b="0" dirty="0">
                <a:solidFill>
                  <a:srgbClr val="808080"/>
                </a:solidFill>
                <a:effectLst/>
                <a:latin typeface="Consolas" panose="020B0609020204030204" pitchFamily="49" charset="0"/>
              </a:rPr>
              <a:t>&gt;</a:t>
            </a:r>
            <a:endParaRPr lang="en-IN" sz="600" b="0" dirty="0">
              <a:solidFill>
                <a:srgbClr val="CCCCCC"/>
              </a:solidFill>
              <a:effectLst/>
              <a:latin typeface="Consolas" panose="020B0609020204030204" pitchFamily="49" charset="0"/>
            </a:endParaRPr>
          </a:p>
          <a:p>
            <a:pPr marL="571500" lvl="1" indent="0">
              <a:buNone/>
            </a:pPr>
            <a:r>
              <a:rPr lang="en-IN" sz="600" b="0" dirty="0">
                <a:solidFill>
                  <a:srgbClr val="CCCCCC"/>
                </a:solidFill>
                <a:effectLst/>
                <a:latin typeface="Consolas" panose="020B0609020204030204" pitchFamily="49" charset="0"/>
              </a:rPr>
              <a:t>            </a:t>
            </a:r>
            <a:r>
              <a:rPr lang="en-IN" sz="600" b="0" dirty="0">
                <a:solidFill>
                  <a:srgbClr val="808080"/>
                </a:solidFill>
                <a:effectLst/>
                <a:latin typeface="Consolas" panose="020B0609020204030204" pitchFamily="49" charset="0"/>
              </a:rPr>
              <a:t>&lt;</a:t>
            </a:r>
            <a:r>
              <a:rPr lang="en-IN" sz="600" b="0" dirty="0">
                <a:solidFill>
                  <a:srgbClr val="569CD6"/>
                </a:solidFill>
                <a:effectLst/>
                <a:latin typeface="Consolas" panose="020B0609020204030204" pitchFamily="49" charset="0"/>
              </a:rPr>
              <a:t>li</a:t>
            </a:r>
            <a:r>
              <a:rPr lang="en-IN" sz="600" b="0" dirty="0">
                <a:solidFill>
                  <a:srgbClr val="808080"/>
                </a:solidFill>
                <a:effectLst/>
                <a:latin typeface="Consolas" panose="020B0609020204030204" pitchFamily="49" charset="0"/>
              </a:rPr>
              <a:t>&gt;</a:t>
            </a:r>
            <a:endParaRPr lang="en-IN" sz="600" b="0" dirty="0">
              <a:solidFill>
                <a:srgbClr val="CCCCCC"/>
              </a:solidFill>
              <a:effectLst/>
              <a:latin typeface="Consolas" panose="020B0609020204030204" pitchFamily="49" charset="0"/>
            </a:endParaRPr>
          </a:p>
          <a:p>
            <a:pPr marL="571500" lvl="1" indent="0">
              <a:buNone/>
            </a:pPr>
            <a:r>
              <a:rPr lang="en-IN" sz="600" b="0" dirty="0">
                <a:solidFill>
                  <a:srgbClr val="CCCCCC"/>
                </a:solidFill>
                <a:effectLst/>
                <a:latin typeface="Consolas" panose="020B0609020204030204" pitchFamily="49" charset="0"/>
              </a:rPr>
              <a:t>              </a:t>
            </a:r>
            <a:r>
              <a:rPr lang="en-IN" sz="600" b="0" dirty="0">
                <a:solidFill>
                  <a:srgbClr val="808080"/>
                </a:solidFill>
                <a:effectLst/>
                <a:latin typeface="Consolas" panose="020B0609020204030204" pitchFamily="49" charset="0"/>
              </a:rPr>
              <a:t>&lt;</a:t>
            </a:r>
            <a:r>
              <a:rPr lang="en-IN" sz="600" b="0" dirty="0">
                <a:solidFill>
                  <a:srgbClr val="4EC9B0"/>
                </a:solidFill>
                <a:effectLst/>
                <a:latin typeface="Consolas" panose="020B0609020204030204" pitchFamily="49" charset="0"/>
              </a:rPr>
              <a:t>Link</a:t>
            </a:r>
            <a:r>
              <a:rPr lang="en-IN" sz="600" b="0" dirty="0">
                <a:solidFill>
                  <a:srgbClr val="CCCCCC"/>
                </a:solidFill>
                <a:effectLst/>
                <a:latin typeface="Consolas" panose="020B0609020204030204" pitchFamily="49" charset="0"/>
              </a:rPr>
              <a:t> </a:t>
            </a:r>
            <a:r>
              <a:rPr lang="en-IN" sz="600" b="0" dirty="0">
                <a:solidFill>
                  <a:srgbClr val="9CDCFE"/>
                </a:solidFill>
                <a:effectLst/>
                <a:latin typeface="Consolas" panose="020B0609020204030204" pitchFamily="49" charset="0"/>
              </a:rPr>
              <a:t>to</a:t>
            </a:r>
            <a:r>
              <a:rPr lang="en-IN" sz="600" b="0" dirty="0">
                <a:solidFill>
                  <a:srgbClr val="D4D4D4"/>
                </a:solidFill>
                <a:effectLst/>
                <a:latin typeface="Consolas" panose="020B0609020204030204" pitchFamily="49" charset="0"/>
              </a:rPr>
              <a:t>=</a:t>
            </a:r>
            <a:r>
              <a:rPr lang="en-IN" sz="600" b="0" dirty="0">
                <a:solidFill>
                  <a:srgbClr val="CE9178"/>
                </a:solidFill>
                <a:effectLst/>
                <a:latin typeface="Consolas" panose="020B0609020204030204" pitchFamily="49" charset="0"/>
              </a:rPr>
              <a:t>"/about"</a:t>
            </a:r>
            <a:r>
              <a:rPr lang="en-IN" sz="600" b="0" dirty="0">
                <a:solidFill>
                  <a:srgbClr val="808080"/>
                </a:solidFill>
                <a:effectLst/>
                <a:latin typeface="Consolas" panose="020B0609020204030204" pitchFamily="49" charset="0"/>
              </a:rPr>
              <a:t>&gt;</a:t>
            </a:r>
            <a:r>
              <a:rPr lang="en-IN" sz="600" b="0" dirty="0">
                <a:solidFill>
                  <a:srgbClr val="CCCCCC"/>
                </a:solidFill>
                <a:effectLst/>
                <a:latin typeface="Consolas" panose="020B0609020204030204" pitchFamily="49" charset="0"/>
              </a:rPr>
              <a:t>About</a:t>
            </a:r>
            <a:r>
              <a:rPr lang="en-IN" sz="600" b="0" dirty="0">
                <a:solidFill>
                  <a:srgbClr val="808080"/>
                </a:solidFill>
                <a:effectLst/>
                <a:latin typeface="Consolas" panose="020B0609020204030204" pitchFamily="49" charset="0"/>
              </a:rPr>
              <a:t>&lt;/</a:t>
            </a:r>
            <a:r>
              <a:rPr lang="en-IN" sz="600" b="0" dirty="0">
                <a:solidFill>
                  <a:srgbClr val="4EC9B0"/>
                </a:solidFill>
                <a:effectLst/>
                <a:latin typeface="Consolas" panose="020B0609020204030204" pitchFamily="49" charset="0"/>
              </a:rPr>
              <a:t>Link</a:t>
            </a:r>
            <a:r>
              <a:rPr lang="en-IN" sz="600" b="0" dirty="0">
                <a:solidFill>
                  <a:srgbClr val="808080"/>
                </a:solidFill>
                <a:effectLst/>
                <a:latin typeface="Consolas" panose="020B0609020204030204" pitchFamily="49" charset="0"/>
              </a:rPr>
              <a:t>&gt;</a:t>
            </a:r>
            <a:endParaRPr lang="en-IN" sz="600" b="0" dirty="0">
              <a:solidFill>
                <a:srgbClr val="CCCCCC"/>
              </a:solidFill>
              <a:effectLst/>
              <a:latin typeface="Consolas" panose="020B0609020204030204" pitchFamily="49" charset="0"/>
            </a:endParaRPr>
          </a:p>
          <a:p>
            <a:pPr marL="571500" lvl="1" indent="0">
              <a:buNone/>
            </a:pPr>
            <a:r>
              <a:rPr lang="en-IN" sz="600" b="0" dirty="0">
                <a:solidFill>
                  <a:srgbClr val="CCCCCC"/>
                </a:solidFill>
                <a:effectLst/>
                <a:latin typeface="Consolas" panose="020B0609020204030204" pitchFamily="49" charset="0"/>
              </a:rPr>
              <a:t>            </a:t>
            </a:r>
            <a:r>
              <a:rPr lang="en-IN" sz="600" b="0" dirty="0">
                <a:solidFill>
                  <a:srgbClr val="808080"/>
                </a:solidFill>
                <a:effectLst/>
                <a:latin typeface="Consolas" panose="020B0609020204030204" pitchFamily="49" charset="0"/>
              </a:rPr>
              <a:t>&lt;/</a:t>
            </a:r>
            <a:r>
              <a:rPr lang="en-IN" sz="600" b="0" dirty="0">
                <a:solidFill>
                  <a:srgbClr val="569CD6"/>
                </a:solidFill>
                <a:effectLst/>
                <a:latin typeface="Consolas" panose="020B0609020204030204" pitchFamily="49" charset="0"/>
              </a:rPr>
              <a:t>li</a:t>
            </a:r>
            <a:r>
              <a:rPr lang="en-IN" sz="600" b="0" dirty="0">
                <a:solidFill>
                  <a:srgbClr val="808080"/>
                </a:solidFill>
                <a:effectLst/>
                <a:latin typeface="Consolas" panose="020B0609020204030204" pitchFamily="49" charset="0"/>
              </a:rPr>
              <a:t>&gt;</a:t>
            </a:r>
            <a:endParaRPr lang="en-IN" sz="600" b="0" dirty="0">
              <a:solidFill>
                <a:srgbClr val="CCCCCC"/>
              </a:solidFill>
              <a:effectLst/>
              <a:latin typeface="Consolas" panose="020B0609020204030204" pitchFamily="49" charset="0"/>
            </a:endParaRPr>
          </a:p>
          <a:p>
            <a:pPr marL="571500" lvl="1" indent="0">
              <a:buNone/>
            </a:pPr>
            <a:r>
              <a:rPr lang="en-IN" sz="600" b="0" dirty="0">
                <a:solidFill>
                  <a:srgbClr val="CCCCCC"/>
                </a:solidFill>
                <a:effectLst/>
                <a:latin typeface="Consolas" panose="020B0609020204030204" pitchFamily="49" charset="0"/>
              </a:rPr>
              <a:t>            </a:t>
            </a:r>
            <a:r>
              <a:rPr lang="en-IN" sz="600" b="0" dirty="0">
                <a:solidFill>
                  <a:srgbClr val="808080"/>
                </a:solidFill>
                <a:effectLst/>
                <a:latin typeface="Consolas" panose="020B0609020204030204" pitchFamily="49" charset="0"/>
              </a:rPr>
              <a:t>&lt;</a:t>
            </a:r>
            <a:r>
              <a:rPr lang="en-IN" sz="600" b="0" dirty="0">
                <a:solidFill>
                  <a:srgbClr val="569CD6"/>
                </a:solidFill>
                <a:effectLst/>
                <a:latin typeface="Consolas" panose="020B0609020204030204" pitchFamily="49" charset="0"/>
              </a:rPr>
              <a:t>li</a:t>
            </a:r>
            <a:r>
              <a:rPr lang="en-IN" sz="600" b="0" dirty="0">
                <a:solidFill>
                  <a:srgbClr val="808080"/>
                </a:solidFill>
                <a:effectLst/>
                <a:latin typeface="Consolas" panose="020B0609020204030204" pitchFamily="49" charset="0"/>
              </a:rPr>
              <a:t>&gt;</a:t>
            </a:r>
            <a:endParaRPr lang="en-IN" sz="600" b="0" dirty="0">
              <a:solidFill>
                <a:srgbClr val="CCCCCC"/>
              </a:solidFill>
              <a:effectLst/>
              <a:latin typeface="Consolas" panose="020B0609020204030204" pitchFamily="49" charset="0"/>
            </a:endParaRPr>
          </a:p>
          <a:p>
            <a:pPr marL="571500" lvl="1" indent="0">
              <a:buNone/>
            </a:pPr>
            <a:r>
              <a:rPr lang="en-IN" sz="600" b="0" dirty="0">
                <a:solidFill>
                  <a:srgbClr val="CCCCCC"/>
                </a:solidFill>
                <a:effectLst/>
                <a:latin typeface="Consolas" panose="020B0609020204030204" pitchFamily="49" charset="0"/>
              </a:rPr>
              <a:t>              </a:t>
            </a:r>
            <a:r>
              <a:rPr lang="en-IN" sz="600" b="0" dirty="0">
                <a:solidFill>
                  <a:srgbClr val="808080"/>
                </a:solidFill>
                <a:effectLst/>
                <a:latin typeface="Consolas" panose="020B0609020204030204" pitchFamily="49" charset="0"/>
              </a:rPr>
              <a:t>&lt;</a:t>
            </a:r>
            <a:r>
              <a:rPr lang="en-IN" sz="600" b="0" dirty="0">
                <a:solidFill>
                  <a:srgbClr val="4EC9B0"/>
                </a:solidFill>
                <a:effectLst/>
                <a:latin typeface="Consolas" panose="020B0609020204030204" pitchFamily="49" charset="0"/>
              </a:rPr>
              <a:t>Link</a:t>
            </a:r>
            <a:r>
              <a:rPr lang="en-IN" sz="600" b="0" dirty="0">
                <a:solidFill>
                  <a:srgbClr val="CCCCCC"/>
                </a:solidFill>
                <a:effectLst/>
                <a:latin typeface="Consolas" panose="020B0609020204030204" pitchFamily="49" charset="0"/>
              </a:rPr>
              <a:t> </a:t>
            </a:r>
            <a:r>
              <a:rPr lang="en-IN" sz="600" b="0" dirty="0">
                <a:solidFill>
                  <a:srgbClr val="9CDCFE"/>
                </a:solidFill>
                <a:effectLst/>
                <a:latin typeface="Consolas" panose="020B0609020204030204" pitchFamily="49" charset="0"/>
              </a:rPr>
              <a:t>to</a:t>
            </a:r>
            <a:r>
              <a:rPr lang="en-IN" sz="600" b="0" dirty="0">
                <a:solidFill>
                  <a:srgbClr val="D4D4D4"/>
                </a:solidFill>
                <a:effectLst/>
                <a:latin typeface="Consolas" panose="020B0609020204030204" pitchFamily="49" charset="0"/>
              </a:rPr>
              <a:t>=</a:t>
            </a:r>
            <a:r>
              <a:rPr lang="en-IN" sz="600" b="0" dirty="0">
                <a:solidFill>
                  <a:srgbClr val="CE9178"/>
                </a:solidFill>
                <a:effectLst/>
                <a:latin typeface="Consolas" panose="020B0609020204030204" pitchFamily="49" charset="0"/>
              </a:rPr>
              <a:t>"/contact"</a:t>
            </a:r>
            <a:r>
              <a:rPr lang="en-IN" sz="600" b="0" dirty="0">
                <a:solidFill>
                  <a:srgbClr val="808080"/>
                </a:solidFill>
                <a:effectLst/>
                <a:latin typeface="Consolas" panose="020B0609020204030204" pitchFamily="49" charset="0"/>
              </a:rPr>
              <a:t>&gt;</a:t>
            </a:r>
            <a:r>
              <a:rPr lang="en-IN" sz="600" b="0" dirty="0">
                <a:solidFill>
                  <a:srgbClr val="CCCCCC"/>
                </a:solidFill>
                <a:effectLst/>
                <a:latin typeface="Consolas" panose="020B0609020204030204" pitchFamily="49" charset="0"/>
              </a:rPr>
              <a:t>Contact</a:t>
            </a:r>
            <a:r>
              <a:rPr lang="en-IN" sz="600" b="0" dirty="0">
                <a:solidFill>
                  <a:srgbClr val="808080"/>
                </a:solidFill>
                <a:effectLst/>
                <a:latin typeface="Consolas" panose="020B0609020204030204" pitchFamily="49" charset="0"/>
              </a:rPr>
              <a:t>&lt;/</a:t>
            </a:r>
            <a:r>
              <a:rPr lang="en-IN" sz="600" b="0" dirty="0">
                <a:solidFill>
                  <a:srgbClr val="4EC9B0"/>
                </a:solidFill>
                <a:effectLst/>
                <a:latin typeface="Consolas" panose="020B0609020204030204" pitchFamily="49" charset="0"/>
              </a:rPr>
              <a:t>Link</a:t>
            </a:r>
            <a:r>
              <a:rPr lang="en-IN" sz="600" b="0" dirty="0">
                <a:solidFill>
                  <a:srgbClr val="808080"/>
                </a:solidFill>
                <a:effectLst/>
                <a:latin typeface="Consolas" panose="020B0609020204030204" pitchFamily="49" charset="0"/>
              </a:rPr>
              <a:t>&gt;</a:t>
            </a:r>
            <a:endParaRPr lang="en-IN" sz="600" b="0" dirty="0">
              <a:solidFill>
                <a:srgbClr val="CCCCCC"/>
              </a:solidFill>
              <a:effectLst/>
              <a:latin typeface="Consolas" panose="020B0609020204030204" pitchFamily="49" charset="0"/>
            </a:endParaRPr>
          </a:p>
          <a:p>
            <a:pPr marL="571500" lvl="1" indent="0">
              <a:buNone/>
            </a:pPr>
            <a:r>
              <a:rPr lang="en-IN" sz="600" b="0" dirty="0">
                <a:solidFill>
                  <a:srgbClr val="CCCCCC"/>
                </a:solidFill>
                <a:effectLst/>
                <a:latin typeface="Consolas" panose="020B0609020204030204" pitchFamily="49" charset="0"/>
              </a:rPr>
              <a:t>            </a:t>
            </a:r>
            <a:r>
              <a:rPr lang="en-IN" sz="600" b="0" dirty="0">
                <a:solidFill>
                  <a:srgbClr val="808080"/>
                </a:solidFill>
                <a:effectLst/>
                <a:latin typeface="Consolas" panose="020B0609020204030204" pitchFamily="49" charset="0"/>
              </a:rPr>
              <a:t>&lt;/</a:t>
            </a:r>
            <a:r>
              <a:rPr lang="en-IN" sz="600" b="0" dirty="0">
                <a:solidFill>
                  <a:srgbClr val="569CD6"/>
                </a:solidFill>
                <a:effectLst/>
                <a:latin typeface="Consolas" panose="020B0609020204030204" pitchFamily="49" charset="0"/>
              </a:rPr>
              <a:t>li</a:t>
            </a:r>
            <a:r>
              <a:rPr lang="en-IN" sz="600" b="0" dirty="0">
                <a:solidFill>
                  <a:srgbClr val="808080"/>
                </a:solidFill>
                <a:effectLst/>
                <a:latin typeface="Consolas" panose="020B0609020204030204" pitchFamily="49" charset="0"/>
              </a:rPr>
              <a:t>&gt;</a:t>
            </a:r>
            <a:endParaRPr lang="en-IN" sz="600" b="0" dirty="0">
              <a:solidFill>
                <a:srgbClr val="CCCCCC"/>
              </a:solidFill>
              <a:effectLst/>
              <a:latin typeface="Consolas" panose="020B0609020204030204" pitchFamily="49" charset="0"/>
            </a:endParaRPr>
          </a:p>
          <a:p>
            <a:pPr marL="571500" lvl="1" indent="0">
              <a:buNone/>
            </a:pPr>
            <a:r>
              <a:rPr lang="en-IN" sz="600" b="0" dirty="0">
                <a:solidFill>
                  <a:srgbClr val="CCCCCC"/>
                </a:solidFill>
                <a:effectLst/>
                <a:latin typeface="Consolas" panose="020B0609020204030204" pitchFamily="49" charset="0"/>
              </a:rPr>
              <a:t>          </a:t>
            </a:r>
            <a:r>
              <a:rPr lang="en-IN" sz="600" b="0" dirty="0">
                <a:solidFill>
                  <a:srgbClr val="808080"/>
                </a:solidFill>
                <a:effectLst/>
                <a:latin typeface="Consolas" panose="020B0609020204030204" pitchFamily="49" charset="0"/>
              </a:rPr>
              <a:t>&lt;/</a:t>
            </a:r>
            <a:r>
              <a:rPr lang="en-IN" sz="600" b="0" dirty="0" err="1">
                <a:solidFill>
                  <a:srgbClr val="569CD6"/>
                </a:solidFill>
                <a:effectLst/>
                <a:latin typeface="Consolas" panose="020B0609020204030204" pitchFamily="49" charset="0"/>
              </a:rPr>
              <a:t>ul</a:t>
            </a:r>
            <a:r>
              <a:rPr lang="en-IN" sz="600" b="0" dirty="0">
                <a:solidFill>
                  <a:srgbClr val="808080"/>
                </a:solidFill>
                <a:effectLst/>
                <a:latin typeface="Consolas" panose="020B0609020204030204" pitchFamily="49" charset="0"/>
              </a:rPr>
              <a:t>&gt;</a:t>
            </a:r>
            <a:endParaRPr lang="en-IN" sz="600" b="0" dirty="0">
              <a:solidFill>
                <a:srgbClr val="CCCCCC"/>
              </a:solidFill>
              <a:effectLst/>
              <a:latin typeface="Consolas" panose="020B0609020204030204" pitchFamily="49" charset="0"/>
            </a:endParaRPr>
          </a:p>
          <a:p>
            <a:pPr marL="571500" lvl="1" indent="0">
              <a:buNone/>
            </a:pPr>
            <a:r>
              <a:rPr lang="en-IN" sz="600" b="0" dirty="0">
                <a:solidFill>
                  <a:srgbClr val="CCCCCC"/>
                </a:solidFill>
                <a:effectLst/>
                <a:latin typeface="Consolas" panose="020B0609020204030204" pitchFamily="49" charset="0"/>
              </a:rPr>
              <a:t>        </a:t>
            </a:r>
            <a:r>
              <a:rPr lang="en-IN" sz="600" b="0" dirty="0">
                <a:solidFill>
                  <a:srgbClr val="808080"/>
                </a:solidFill>
                <a:effectLst/>
                <a:latin typeface="Consolas" panose="020B0609020204030204" pitchFamily="49" charset="0"/>
              </a:rPr>
              <a:t>&lt;/</a:t>
            </a:r>
            <a:r>
              <a:rPr lang="en-IN" sz="600" b="0" dirty="0">
                <a:solidFill>
                  <a:srgbClr val="569CD6"/>
                </a:solidFill>
                <a:effectLst/>
                <a:latin typeface="Consolas" panose="020B0609020204030204" pitchFamily="49" charset="0"/>
              </a:rPr>
              <a:t>nav</a:t>
            </a:r>
            <a:r>
              <a:rPr lang="en-IN" sz="600" b="0" dirty="0">
                <a:solidFill>
                  <a:srgbClr val="808080"/>
                </a:solidFill>
                <a:effectLst/>
                <a:latin typeface="Consolas" panose="020B0609020204030204" pitchFamily="49" charset="0"/>
              </a:rPr>
              <a:t>&gt;</a:t>
            </a:r>
            <a:endParaRPr lang="en-IN" sz="600" b="0" dirty="0">
              <a:solidFill>
                <a:srgbClr val="CCCCCC"/>
              </a:solidFill>
              <a:effectLst/>
              <a:latin typeface="Consolas" panose="020B0609020204030204" pitchFamily="49" charset="0"/>
            </a:endParaRPr>
          </a:p>
          <a:p>
            <a:pPr marL="571500" lvl="1" indent="0">
              <a:buNone/>
            </a:pPr>
            <a:br>
              <a:rPr lang="en-IN" sz="600" b="0" dirty="0">
                <a:solidFill>
                  <a:srgbClr val="CCCCCC"/>
                </a:solidFill>
                <a:effectLst/>
                <a:latin typeface="Consolas" panose="020B0609020204030204" pitchFamily="49" charset="0"/>
              </a:rPr>
            </a:br>
            <a:r>
              <a:rPr lang="en-IN" sz="600" b="0" dirty="0">
                <a:solidFill>
                  <a:srgbClr val="CCCCCC"/>
                </a:solidFill>
                <a:effectLst/>
                <a:latin typeface="Consolas" panose="020B0609020204030204" pitchFamily="49" charset="0"/>
              </a:rPr>
              <a:t>        </a:t>
            </a:r>
            <a:r>
              <a:rPr lang="en-IN" sz="600" b="0" dirty="0">
                <a:solidFill>
                  <a:srgbClr val="808080"/>
                </a:solidFill>
                <a:effectLst/>
                <a:latin typeface="Consolas" panose="020B0609020204030204" pitchFamily="49" charset="0"/>
              </a:rPr>
              <a:t>&lt;</a:t>
            </a:r>
            <a:r>
              <a:rPr lang="en-IN" sz="600" b="0" dirty="0">
                <a:solidFill>
                  <a:srgbClr val="4EC9B0"/>
                </a:solidFill>
                <a:effectLst/>
                <a:latin typeface="Consolas" panose="020B0609020204030204" pitchFamily="49" charset="0"/>
              </a:rPr>
              <a:t>Routes</a:t>
            </a:r>
            <a:r>
              <a:rPr lang="en-IN" sz="600" b="0" dirty="0">
                <a:solidFill>
                  <a:srgbClr val="808080"/>
                </a:solidFill>
                <a:effectLst/>
                <a:latin typeface="Consolas" panose="020B0609020204030204" pitchFamily="49" charset="0"/>
              </a:rPr>
              <a:t>&gt;</a:t>
            </a:r>
            <a:endParaRPr lang="en-IN" sz="600" b="0" dirty="0">
              <a:solidFill>
                <a:srgbClr val="CCCCCC"/>
              </a:solidFill>
              <a:effectLst/>
              <a:latin typeface="Consolas" panose="020B0609020204030204" pitchFamily="49" charset="0"/>
            </a:endParaRPr>
          </a:p>
          <a:p>
            <a:pPr marL="571500" lvl="1" indent="0">
              <a:buNone/>
            </a:pPr>
            <a:r>
              <a:rPr lang="en-IN" sz="600" b="0" dirty="0">
                <a:solidFill>
                  <a:srgbClr val="CCCCCC"/>
                </a:solidFill>
                <a:effectLst/>
                <a:latin typeface="Consolas" panose="020B0609020204030204" pitchFamily="49" charset="0"/>
              </a:rPr>
              <a:t>          </a:t>
            </a:r>
            <a:r>
              <a:rPr lang="en-IN" sz="600" b="0" dirty="0">
                <a:solidFill>
                  <a:srgbClr val="808080"/>
                </a:solidFill>
                <a:effectLst/>
                <a:latin typeface="Consolas" panose="020B0609020204030204" pitchFamily="49" charset="0"/>
              </a:rPr>
              <a:t>&lt;</a:t>
            </a:r>
            <a:r>
              <a:rPr lang="en-IN" sz="600" b="0" dirty="0">
                <a:solidFill>
                  <a:srgbClr val="4EC9B0"/>
                </a:solidFill>
                <a:effectLst/>
                <a:latin typeface="Consolas" panose="020B0609020204030204" pitchFamily="49" charset="0"/>
              </a:rPr>
              <a:t>Route</a:t>
            </a:r>
            <a:r>
              <a:rPr lang="en-IN" sz="600" b="0" dirty="0">
                <a:solidFill>
                  <a:srgbClr val="CCCCCC"/>
                </a:solidFill>
                <a:effectLst/>
                <a:latin typeface="Consolas" panose="020B0609020204030204" pitchFamily="49" charset="0"/>
              </a:rPr>
              <a:t> </a:t>
            </a:r>
            <a:r>
              <a:rPr lang="en-IN" sz="600" b="0" dirty="0">
                <a:solidFill>
                  <a:srgbClr val="9CDCFE"/>
                </a:solidFill>
                <a:effectLst/>
                <a:latin typeface="Consolas" panose="020B0609020204030204" pitchFamily="49" charset="0"/>
              </a:rPr>
              <a:t>path</a:t>
            </a:r>
            <a:r>
              <a:rPr lang="en-IN" sz="600" b="0" dirty="0">
                <a:solidFill>
                  <a:srgbClr val="D4D4D4"/>
                </a:solidFill>
                <a:effectLst/>
                <a:latin typeface="Consolas" panose="020B0609020204030204" pitchFamily="49" charset="0"/>
              </a:rPr>
              <a:t>=</a:t>
            </a:r>
            <a:r>
              <a:rPr lang="en-IN" sz="600" b="0" dirty="0">
                <a:solidFill>
                  <a:srgbClr val="CE9178"/>
                </a:solidFill>
                <a:effectLst/>
                <a:latin typeface="Consolas" panose="020B0609020204030204" pitchFamily="49" charset="0"/>
              </a:rPr>
              <a:t>"/"</a:t>
            </a:r>
            <a:r>
              <a:rPr lang="en-IN" sz="600" b="0" dirty="0">
                <a:solidFill>
                  <a:srgbClr val="CCCCCC"/>
                </a:solidFill>
                <a:effectLst/>
                <a:latin typeface="Consolas" panose="020B0609020204030204" pitchFamily="49" charset="0"/>
              </a:rPr>
              <a:t> </a:t>
            </a:r>
            <a:r>
              <a:rPr lang="en-IN" sz="600" b="0" dirty="0">
                <a:solidFill>
                  <a:srgbClr val="9CDCFE"/>
                </a:solidFill>
                <a:effectLst/>
                <a:latin typeface="Consolas" panose="020B0609020204030204" pitchFamily="49" charset="0"/>
              </a:rPr>
              <a:t>exact</a:t>
            </a:r>
            <a:r>
              <a:rPr lang="en-IN" sz="600" b="0" dirty="0">
                <a:solidFill>
                  <a:srgbClr val="CCCCCC"/>
                </a:solidFill>
                <a:effectLst/>
                <a:latin typeface="Consolas" panose="020B0609020204030204" pitchFamily="49" charset="0"/>
              </a:rPr>
              <a:t> </a:t>
            </a:r>
            <a:r>
              <a:rPr lang="en-IN" sz="600" b="0" dirty="0">
                <a:solidFill>
                  <a:srgbClr val="9CDCFE"/>
                </a:solidFill>
                <a:effectLst/>
                <a:latin typeface="Consolas" panose="020B0609020204030204" pitchFamily="49" charset="0"/>
              </a:rPr>
              <a:t>element</a:t>
            </a:r>
            <a:r>
              <a:rPr lang="en-IN" sz="600" b="0" dirty="0">
                <a:solidFill>
                  <a:srgbClr val="D4D4D4"/>
                </a:solidFill>
                <a:effectLst/>
                <a:latin typeface="Consolas" panose="020B0609020204030204" pitchFamily="49" charset="0"/>
              </a:rPr>
              <a:t>=</a:t>
            </a:r>
            <a:r>
              <a:rPr lang="en-IN" sz="600" b="0" dirty="0">
                <a:solidFill>
                  <a:srgbClr val="569CD6"/>
                </a:solidFill>
                <a:effectLst/>
                <a:latin typeface="Consolas" panose="020B0609020204030204" pitchFamily="49" charset="0"/>
              </a:rPr>
              <a:t>{</a:t>
            </a:r>
            <a:r>
              <a:rPr lang="en-IN" sz="600" b="0" dirty="0">
                <a:solidFill>
                  <a:srgbClr val="808080"/>
                </a:solidFill>
                <a:effectLst/>
                <a:latin typeface="Consolas" panose="020B0609020204030204" pitchFamily="49" charset="0"/>
              </a:rPr>
              <a:t>&lt;</a:t>
            </a:r>
            <a:r>
              <a:rPr lang="en-IN" sz="600" b="0" dirty="0">
                <a:solidFill>
                  <a:srgbClr val="4EC9B0"/>
                </a:solidFill>
                <a:effectLst/>
                <a:latin typeface="Consolas" panose="020B0609020204030204" pitchFamily="49" charset="0"/>
              </a:rPr>
              <a:t>Home</a:t>
            </a:r>
            <a:r>
              <a:rPr lang="en-IN" sz="600" b="0" dirty="0">
                <a:solidFill>
                  <a:srgbClr val="D4D4D4"/>
                </a:solidFill>
                <a:effectLst/>
                <a:latin typeface="Consolas" panose="020B0609020204030204" pitchFamily="49" charset="0"/>
              </a:rPr>
              <a:t> </a:t>
            </a:r>
            <a:r>
              <a:rPr lang="en-IN" sz="600" b="0" dirty="0">
                <a:solidFill>
                  <a:srgbClr val="808080"/>
                </a:solidFill>
                <a:effectLst/>
                <a:latin typeface="Consolas" panose="020B0609020204030204" pitchFamily="49" charset="0"/>
              </a:rPr>
              <a:t>/&gt;</a:t>
            </a:r>
            <a:r>
              <a:rPr lang="en-IN" sz="600" b="0" dirty="0">
                <a:solidFill>
                  <a:srgbClr val="569CD6"/>
                </a:solidFill>
                <a:effectLst/>
                <a:latin typeface="Consolas" panose="020B0609020204030204" pitchFamily="49" charset="0"/>
              </a:rPr>
              <a:t>}</a:t>
            </a:r>
            <a:r>
              <a:rPr lang="en-IN" sz="600" b="0" dirty="0">
                <a:solidFill>
                  <a:srgbClr val="CCCCCC"/>
                </a:solidFill>
                <a:effectLst/>
                <a:latin typeface="Consolas" panose="020B0609020204030204" pitchFamily="49" charset="0"/>
              </a:rPr>
              <a:t> </a:t>
            </a:r>
            <a:r>
              <a:rPr lang="en-IN" sz="600" b="0" dirty="0">
                <a:solidFill>
                  <a:srgbClr val="808080"/>
                </a:solidFill>
                <a:effectLst/>
                <a:latin typeface="Consolas" panose="020B0609020204030204" pitchFamily="49" charset="0"/>
              </a:rPr>
              <a:t>/&gt;</a:t>
            </a:r>
            <a:endParaRPr lang="en-IN" sz="600" b="0" dirty="0">
              <a:solidFill>
                <a:srgbClr val="CCCCCC"/>
              </a:solidFill>
              <a:effectLst/>
              <a:latin typeface="Consolas" panose="020B0609020204030204" pitchFamily="49" charset="0"/>
            </a:endParaRPr>
          </a:p>
          <a:p>
            <a:pPr marL="571500" lvl="1" indent="0">
              <a:buNone/>
            </a:pPr>
            <a:r>
              <a:rPr lang="en-IN" sz="600" b="0" dirty="0">
                <a:solidFill>
                  <a:srgbClr val="CCCCCC"/>
                </a:solidFill>
                <a:effectLst/>
                <a:latin typeface="Consolas" panose="020B0609020204030204" pitchFamily="49" charset="0"/>
              </a:rPr>
              <a:t>          </a:t>
            </a:r>
            <a:r>
              <a:rPr lang="en-IN" sz="600" b="0" dirty="0">
                <a:solidFill>
                  <a:srgbClr val="808080"/>
                </a:solidFill>
                <a:effectLst/>
                <a:latin typeface="Consolas" panose="020B0609020204030204" pitchFamily="49" charset="0"/>
              </a:rPr>
              <a:t>&lt;</a:t>
            </a:r>
            <a:r>
              <a:rPr lang="en-IN" sz="600" b="0" dirty="0">
                <a:solidFill>
                  <a:srgbClr val="4EC9B0"/>
                </a:solidFill>
                <a:effectLst/>
                <a:latin typeface="Consolas" panose="020B0609020204030204" pitchFamily="49" charset="0"/>
              </a:rPr>
              <a:t>Route</a:t>
            </a:r>
            <a:r>
              <a:rPr lang="en-IN" sz="600" b="0" dirty="0">
                <a:solidFill>
                  <a:srgbClr val="CCCCCC"/>
                </a:solidFill>
                <a:effectLst/>
                <a:latin typeface="Consolas" panose="020B0609020204030204" pitchFamily="49" charset="0"/>
              </a:rPr>
              <a:t> </a:t>
            </a:r>
            <a:r>
              <a:rPr lang="en-IN" sz="600" b="0" dirty="0">
                <a:solidFill>
                  <a:srgbClr val="9CDCFE"/>
                </a:solidFill>
                <a:effectLst/>
                <a:latin typeface="Consolas" panose="020B0609020204030204" pitchFamily="49" charset="0"/>
              </a:rPr>
              <a:t>path</a:t>
            </a:r>
            <a:r>
              <a:rPr lang="en-IN" sz="600" b="0" dirty="0">
                <a:solidFill>
                  <a:srgbClr val="D4D4D4"/>
                </a:solidFill>
                <a:effectLst/>
                <a:latin typeface="Consolas" panose="020B0609020204030204" pitchFamily="49" charset="0"/>
              </a:rPr>
              <a:t>=</a:t>
            </a:r>
            <a:r>
              <a:rPr lang="en-IN" sz="600" b="0" dirty="0">
                <a:solidFill>
                  <a:srgbClr val="CE9178"/>
                </a:solidFill>
                <a:effectLst/>
                <a:latin typeface="Consolas" panose="020B0609020204030204" pitchFamily="49" charset="0"/>
              </a:rPr>
              <a:t>"/about"</a:t>
            </a:r>
            <a:r>
              <a:rPr lang="en-IN" sz="600" b="0" dirty="0">
                <a:solidFill>
                  <a:srgbClr val="CCCCCC"/>
                </a:solidFill>
                <a:effectLst/>
                <a:latin typeface="Consolas" panose="020B0609020204030204" pitchFamily="49" charset="0"/>
              </a:rPr>
              <a:t> </a:t>
            </a:r>
            <a:r>
              <a:rPr lang="en-IN" sz="600" b="0" dirty="0">
                <a:solidFill>
                  <a:srgbClr val="9CDCFE"/>
                </a:solidFill>
                <a:effectLst/>
                <a:latin typeface="Consolas" panose="020B0609020204030204" pitchFamily="49" charset="0"/>
              </a:rPr>
              <a:t>element</a:t>
            </a:r>
            <a:r>
              <a:rPr lang="en-IN" sz="600" b="0" dirty="0">
                <a:solidFill>
                  <a:srgbClr val="D4D4D4"/>
                </a:solidFill>
                <a:effectLst/>
                <a:latin typeface="Consolas" panose="020B0609020204030204" pitchFamily="49" charset="0"/>
              </a:rPr>
              <a:t>=</a:t>
            </a:r>
            <a:r>
              <a:rPr lang="en-IN" sz="600" b="0" dirty="0">
                <a:solidFill>
                  <a:srgbClr val="569CD6"/>
                </a:solidFill>
                <a:effectLst/>
                <a:latin typeface="Consolas" panose="020B0609020204030204" pitchFamily="49" charset="0"/>
              </a:rPr>
              <a:t>{</a:t>
            </a:r>
            <a:r>
              <a:rPr lang="en-IN" sz="600" b="0" dirty="0">
                <a:solidFill>
                  <a:srgbClr val="808080"/>
                </a:solidFill>
                <a:effectLst/>
                <a:latin typeface="Consolas" panose="020B0609020204030204" pitchFamily="49" charset="0"/>
              </a:rPr>
              <a:t>&lt;</a:t>
            </a:r>
            <a:r>
              <a:rPr lang="en-IN" sz="600" b="0" dirty="0">
                <a:solidFill>
                  <a:srgbClr val="4EC9B0"/>
                </a:solidFill>
                <a:effectLst/>
                <a:latin typeface="Consolas" panose="020B0609020204030204" pitchFamily="49" charset="0"/>
              </a:rPr>
              <a:t>About</a:t>
            </a:r>
            <a:r>
              <a:rPr lang="en-IN" sz="600" b="0" dirty="0">
                <a:solidFill>
                  <a:srgbClr val="D4D4D4"/>
                </a:solidFill>
                <a:effectLst/>
                <a:latin typeface="Consolas" panose="020B0609020204030204" pitchFamily="49" charset="0"/>
              </a:rPr>
              <a:t> </a:t>
            </a:r>
            <a:r>
              <a:rPr lang="en-IN" sz="600" b="0" dirty="0">
                <a:solidFill>
                  <a:srgbClr val="808080"/>
                </a:solidFill>
                <a:effectLst/>
                <a:latin typeface="Consolas" panose="020B0609020204030204" pitchFamily="49" charset="0"/>
              </a:rPr>
              <a:t>/&gt;</a:t>
            </a:r>
            <a:r>
              <a:rPr lang="en-IN" sz="600" b="0" dirty="0">
                <a:solidFill>
                  <a:srgbClr val="569CD6"/>
                </a:solidFill>
                <a:effectLst/>
                <a:latin typeface="Consolas" panose="020B0609020204030204" pitchFamily="49" charset="0"/>
              </a:rPr>
              <a:t>}</a:t>
            </a:r>
            <a:r>
              <a:rPr lang="en-IN" sz="600" b="0" dirty="0">
                <a:solidFill>
                  <a:srgbClr val="CCCCCC"/>
                </a:solidFill>
                <a:effectLst/>
                <a:latin typeface="Consolas" panose="020B0609020204030204" pitchFamily="49" charset="0"/>
              </a:rPr>
              <a:t> </a:t>
            </a:r>
            <a:r>
              <a:rPr lang="en-IN" sz="600" b="0" dirty="0">
                <a:solidFill>
                  <a:srgbClr val="808080"/>
                </a:solidFill>
                <a:effectLst/>
                <a:latin typeface="Consolas" panose="020B0609020204030204" pitchFamily="49" charset="0"/>
              </a:rPr>
              <a:t>/&gt;</a:t>
            </a:r>
            <a:endParaRPr lang="en-IN" sz="600" b="0" dirty="0">
              <a:solidFill>
                <a:srgbClr val="CCCCCC"/>
              </a:solidFill>
              <a:effectLst/>
              <a:latin typeface="Consolas" panose="020B0609020204030204" pitchFamily="49" charset="0"/>
            </a:endParaRPr>
          </a:p>
          <a:p>
            <a:pPr marL="571500" lvl="1" indent="0">
              <a:buNone/>
            </a:pPr>
            <a:r>
              <a:rPr lang="en-IN" sz="600" b="0" dirty="0">
                <a:solidFill>
                  <a:srgbClr val="CCCCCC"/>
                </a:solidFill>
                <a:effectLst/>
                <a:latin typeface="Consolas" panose="020B0609020204030204" pitchFamily="49" charset="0"/>
              </a:rPr>
              <a:t>          </a:t>
            </a:r>
            <a:r>
              <a:rPr lang="en-IN" sz="600" b="0" dirty="0">
                <a:solidFill>
                  <a:srgbClr val="808080"/>
                </a:solidFill>
                <a:effectLst/>
                <a:latin typeface="Consolas" panose="020B0609020204030204" pitchFamily="49" charset="0"/>
              </a:rPr>
              <a:t>&lt;</a:t>
            </a:r>
            <a:r>
              <a:rPr lang="en-IN" sz="600" b="0" dirty="0">
                <a:solidFill>
                  <a:srgbClr val="4EC9B0"/>
                </a:solidFill>
                <a:effectLst/>
                <a:latin typeface="Consolas" panose="020B0609020204030204" pitchFamily="49" charset="0"/>
              </a:rPr>
              <a:t>Route</a:t>
            </a:r>
            <a:r>
              <a:rPr lang="en-IN" sz="600" b="0" dirty="0">
                <a:solidFill>
                  <a:srgbClr val="CCCCCC"/>
                </a:solidFill>
                <a:effectLst/>
                <a:latin typeface="Consolas" panose="020B0609020204030204" pitchFamily="49" charset="0"/>
              </a:rPr>
              <a:t> </a:t>
            </a:r>
            <a:r>
              <a:rPr lang="en-IN" sz="600" b="0" dirty="0">
                <a:solidFill>
                  <a:srgbClr val="9CDCFE"/>
                </a:solidFill>
                <a:effectLst/>
                <a:latin typeface="Consolas" panose="020B0609020204030204" pitchFamily="49" charset="0"/>
              </a:rPr>
              <a:t>path</a:t>
            </a:r>
            <a:r>
              <a:rPr lang="en-IN" sz="600" b="0" dirty="0">
                <a:solidFill>
                  <a:srgbClr val="D4D4D4"/>
                </a:solidFill>
                <a:effectLst/>
                <a:latin typeface="Consolas" panose="020B0609020204030204" pitchFamily="49" charset="0"/>
              </a:rPr>
              <a:t>=</a:t>
            </a:r>
            <a:r>
              <a:rPr lang="en-IN" sz="600" b="0" dirty="0">
                <a:solidFill>
                  <a:srgbClr val="CE9178"/>
                </a:solidFill>
                <a:effectLst/>
                <a:latin typeface="Consolas" panose="020B0609020204030204" pitchFamily="49" charset="0"/>
              </a:rPr>
              <a:t>"/contact"</a:t>
            </a:r>
            <a:r>
              <a:rPr lang="en-IN" sz="600" b="0" dirty="0">
                <a:solidFill>
                  <a:srgbClr val="CCCCCC"/>
                </a:solidFill>
                <a:effectLst/>
                <a:latin typeface="Consolas" panose="020B0609020204030204" pitchFamily="49" charset="0"/>
              </a:rPr>
              <a:t> </a:t>
            </a:r>
            <a:r>
              <a:rPr lang="en-IN" sz="600" b="0" dirty="0">
                <a:solidFill>
                  <a:srgbClr val="9CDCFE"/>
                </a:solidFill>
                <a:effectLst/>
                <a:latin typeface="Consolas" panose="020B0609020204030204" pitchFamily="49" charset="0"/>
              </a:rPr>
              <a:t>element</a:t>
            </a:r>
            <a:r>
              <a:rPr lang="en-IN" sz="600" b="0" dirty="0">
                <a:solidFill>
                  <a:srgbClr val="D4D4D4"/>
                </a:solidFill>
                <a:effectLst/>
                <a:latin typeface="Consolas" panose="020B0609020204030204" pitchFamily="49" charset="0"/>
              </a:rPr>
              <a:t>=</a:t>
            </a:r>
            <a:r>
              <a:rPr lang="en-IN" sz="600" b="0" dirty="0">
                <a:solidFill>
                  <a:srgbClr val="569CD6"/>
                </a:solidFill>
                <a:effectLst/>
                <a:latin typeface="Consolas" panose="020B0609020204030204" pitchFamily="49" charset="0"/>
              </a:rPr>
              <a:t>{</a:t>
            </a:r>
            <a:r>
              <a:rPr lang="en-IN" sz="600" b="0" dirty="0">
                <a:solidFill>
                  <a:srgbClr val="808080"/>
                </a:solidFill>
                <a:effectLst/>
                <a:latin typeface="Consolas" panose="020B0609020204030204" pitchFamily="49" charset="0"/>
              </a:rPr>
              <a:t>&lt;</a:t>
            </a:r>
            <a:r>
              <a:rPr lang="en-IN" sz="600" b="0" dirty="0">
                <a:solidFill>
                  <a:srgbClr val="4EC9B0"/>
                </a:solidFill>
                <a:effectLst/>
                <a:latin typeface="Consolas" panose="020B0609020204030204" pitchFamily="49" charset="0"/>
              </a:rPr>
              <a:t>Contact</a:t>
            </a:r>
            <a:r>
              <a:rPr lang="en-IN" sz="600" b="0" dirty="0">
                <a:solidFill>
                  <a:srgbClr val="D4D4D4"/>
                </a:solidFill>
                <a:effectLst/>
                <a:latin typeface="Consolas" panose="020B0609020204030204" pitchFamily="49" charset="0"/>
              </a:rPr>
              <a:t> </a:t>
            </a:r>
            <a:r>
              <a:rPr lang="en-IN" sz="600" b="0" dirty="0">
                <a:solidFill>
                  <a:srgbClr val="808080"/>
                </a:solidFill>
                <a:effectLst/>
                <a:latin typeface="Consolas" panose="020B0609020204030204" pitchFamily="49" charset="0"/>
              </a:rPr>
              <a:t>/&gt;</a:t>
            </a:r>
            <a:r>
              <a:rPr lang="en-IN" sz="600" b="0" dirty="0">
                <a:solidFill>
                  <a:srgbClr val="569CD6"/>
                </a:solidFill>
                <a:effectLst/>
                <a:latin typeface="Consolas" panose="020B0609020204030204" pitchFamily="49" charset="0"/>
              </a:rPr>
              <a:t>}</a:t>
            </a:r>
            <a:r>
              <a:rPr lang="en-IN" sz="600" b="0" dirty="0">
                <a:solidFill>
                  <a:srgbClr val="CCCCCC"/>
                </a:solidFill>
                <a:effectLst/>
                <a:latin typeface="Consolas" panose="020B0609020204030204" pitchFamily="49" charset="0"/>
              </a:rPr>
              <a:t> </a:t>
            </a:r>
            <a:r>
              <a:rPr lang="en-IN" sz="600" b="0" dirty="0">
                <a:solidFill>
                  <a:srgbClr val="808080"/>
                </a:solidFill>
                <a:effectLst/>
                <a:latin typeface="Consolas" panose="020B0609020204030204" pitchFamily="49" charset="0"/>
              </a:rPr>
              <a:t>/&gt;</a:t>
            </a:r>
            <a:endParaRPr lang="en-IN" sz="600" b="0" dirty="0">
              <a:solidFill>
                <a:srgbClr val="CCCCCC"/>
              </a:solidFill>
              <a:effectLst/>
              <a:latin typeface="Consolas" panose="020B0609020204030204" pitchFamily="49" charset="0"/>
            </a:endParaRPr>
          </a:p>
          <a:p>
            <a:pPr marL="571500" lvl="1" indent="0">
              <a:buNone/>
            </a:pPr>
            <a:r>
              <a:rPr lang="en-IN" sz="600" b="0" dirty="0">
                <a:solidFill>
                  <a:srgbClr val="CCCCCC"/>
                </a:solidFill>
                <a:effectLst/>
                <a:latin typeface="Consolas" panose="020B0609020204030204" pitchFamily="49" charset="0"/>
              </a:rPr>
              <a:t>        </a:t>
            </a:r>
            <a:r>
              <a:rPr lang="en-IN" sz="600" b="0" dirty="0">
                <a:solidFill>
                  <a:srgbClr val="808080"/>
                </a:solidFill>
                <a:effectLst/>
                <a:latin typeface="Consolas" panose="020B0609020204030204" pitchFamily="49" charset="0"/>
              </a:rPr>
              <a:t>&lt;/</a:t>
            </a:r>
            <a:r>
              <a:rPr lang="en-IN" sz="600" b="0" dirty="0">
                <a:solidFill>
                  <a:srgbClr val="4EC9B0"/>
                </a:solidFill>
                <a:effectLst/>
                <a:latin typeface="Consolas" panose="020B0609020204030204" pitchFamily="49" charset="0"/>
              </a:rPr>
              <a:t>Routes</a:t>
            </a:r>
            <a:r>
              <a:rPr lang="en-IN" sz="600" b="0" dirty="0">
                <a:solidFill>
                  <a:srgbClr val="808080"/>
                </a:solidFill>
                <a:effectLst/>
                <a:latin typeface="Consolas" panose="020B0609020204030204" pitchFamily="49" charset="0"/>
              </a:rPr>
              <a:t>&gt;</a:t>
            </a:r>
            <a:endParaRPr lang="en-IN" sz="600" b="0" dirty="0">
              <a:solidFill>
                <a:srgbClr val="CCCCCC"/>
              </a:solidFill>
              <a:effectLst/>
              <a:latin typeface="Consolas" panose="020B0609020204030204" pitchFamily="49" charset="0"/>
            </a:endParaRPr>
          </a:p>
          <a:p>
            <a:pPr marL="571500" lvl="1" indent="0">
              <a:buNone/>
            </a:pPr>
            <a:r>
              <a:rPr lang="en-IN" sz="600" b="0" dirty="0">
                <a:solidFill>
                  <a:srgbClr val="CCCCCC"/>
                </a:solidFill>
                <a:effectLst/>
                <a:latin typeface="Consolas" panose="020B0609020204030204" pitchFamily="49" charset="0"/>
              </a:rPr>
              <a:t>      </a:t>
            </a:r>
            <a:r>
              <a:rPr lang="en-IN" sz="600" b="0" dirty="0">
                <a:solidFill>
                  <a:srgbClr val="808080"/>
                </a:solidFill>
                <a:effectLst/>
                <a:latin typeface="Consolas" panose="020B0609020204030204" pitchFamily="49" charset="0"/>
              </a:rPr>
              <a:t>&lt;/</a:t>
            </a:r>
            <a:r>
              <a:rPr lang="en-IN" sz="600" b="0" dirty="0">
                <a:solidFill>
                  <a:srgbClr val="569CD6"/>
                </a:solidFill>
                <a:effectLst/>
                <a:latin typeface="Consolas" panose="020B0609020204030204" pitchFamily="49" charset="0"/>
              </a:rPr>
              <a:t>div</a:t>
            </a:r>
            <a:r>
              <a:rPr lang="en-IN" sz="600" b="0" dirty="0">
                <a:solidFill>
                  <a:srgbClr val="808080"/>
                </a:solidFill>
                <a:effectLst/>
                <a:latin typeface="Consolas" panose="020B0609020204030204" pitchFamily="49" charset="0"/>
              </a:rPr>
              <a:t>&gt;</a:t>
            </a:r>
            <a:endParaRPr lang="en-IN" sz="600" b="0" dirty="0">
              <a:solidFill>
                <a:srgbClr val="CCCCCC"/>
              </a:solidFill>
              <a:effectLst/>
              <a:latin typeface="Consolas" panose="020B0609020204030204" pitchFamily="49" charset="0"/>
            </a:endParaRPr>
          </a:p>
          <a:p>
            <a:pPr marL="571500" lvl="1" indent="0">
              <a:buNone/>
            </a:pPr>
            <a:r>
              <a:rPr lang="en-IN" sz="600" b="0" dirty="0">
                <a:solidFill>
                  <a:srgbClr val="CCCCCC"/>
                </a:solidFill>
                <a:effectLst/>
                <a:latin typeface="Consolas" panose="020B0609020204030204" pitchFamily="49" charset="0"/>
              </a:rPr>
              <a:t>    </a:t>
            </a:r>
            <a:r>
              <a:rPr lang="en-IN" sz="600" b="0" dirty="0">
                <a:solidFill>
                  <a:srgbClr val="808080"/>
                </a:solidFill>
                <a:effectLst/>
                <a:latin typeface="Consolas" panose="020B0609020204030204" pitchFamily="49" charset="0"/>
              </a:rPr>
              <a:t>&lt;/</a:t>
            </a:r>
            <a:r>
              <a:rPr lang="en-IN" sz="600" b="0" dirty="0">
                <a:solidFill>
                  <a:srgbClr val="4EC9B0"/>
                </a:solidFill>
                <a:effectLst/>
                <a:latin typeface="Consolas" panose="020B0609020204030204" pitchFamily="49" charset="0"/>
              </a:rPr>
              <a:t>Router</a:t>
            </a:r>
            <a:r>
              <a:rPr lang="en-IN" sz="600" b="0" dirty="0">
                <a:solidFill>
                  <a:srgbClr val="808080"/>
                </a:solidFill>
                <a:effectLst/>
                <a:latin typeface="Consolas" panose="020B0609020204030204" pitchFamily="49" charset="0"/>
              </a:rPr>
              <a:t>&gt;</a:t>
            </a:r>
            <a:endParaRPr lang="en-IN" sz="600" b="0" dirty="0">
              <a:solidFill>
                <a:srgbClr val="CCCCCC"/>
              </a:solidFill>
              <a:effectLst/>
              <a:latin typeface="Consolas" panose="020B0609020204030204" pitchFamily="49" charset="0"/>
            </a:endParaRPr>
          </a:p>
          <a:p>
            <a:pPr marL="571500" lvl="1" indent="0">
              <a:buNone/>
            </a:pPr>
            <a:r>
              <a:rPr lang="en-IN" sz="600" b="0" dirty="0">
                <a:solidFill>
                  <a:srgbClr val="CCCCCC"/>
                </a:solidFill>
                <a:effectLst/>
                <a:latin typeface="Consolas" panose="020B0609020204030204" pitchFamily="49" charset="0"/>
              </a:rPr>
              <a:t>  );</a:t>
            </a:r>
          </a:p>
          <a:p>
            <a:pPr marL="571500" lvl="1" indent="0">
              <a:buNone/>
            </a:pPr>
            <a:r>
              <a:rPr lang="en-IN" sz="600" b="0" dirty="0">
                <a:solidFill>
                  <a:srgbClr val="CCCCCC"/>
                </a:solidFill>
                <a:effectLst/>
                <a:latin typeface="Consolas" panose="020B0609020204030204" pitchFamily="49" charset="0"/>
              </a:rPr>
              <a:t>}</a:t>
            </a:r>
          </a:p>
          <a:p>
            <a:pPr marL="571500" lvl="1" indent="0">
              <a:buNone/>
            </a:pPr>
            <a:br>
              <a:rPr lang="en-IN" sz="600" b="0" dirty="0">
                <a:solidFill>
                  <a:srgbClr val="CCCCCC"/>
                </a:solidFill>
                <a:effectLst/>
                <a:latin typeface="Consolas" panose="020B0609020204030204" pitchFamily="49" charset="0"/>
              </a:rPr>
            </a:br>
            <a:r>
              <a:rPr lang="en-IN" sz="600" b="0" dirty="0">
                <a:solidFill>
                  <a:srgbClr val="C586C0"/>
                </a:solidFill>
                <a:effectLst/>
                <a:latin typeface="Consolas" panose="020B0609020204030204" pitchFamily="49" charset="0"/>
              </a:rPr>
              <a:t>export</a:t>
            </a:r>
            <a:r>
              <a:rPr lang="en-IN" sz="600" b="0" dirty="0">
                <a:solidFill>
                  <a:srgbClr val="CCCCCC"/>
                </a:solidFill>
                <a:effectLst/>
                <a:latin typeface="Consolas" panose="020B0609020204030204" pitchFamily="49" charset="0"/>
              </a:rPr>
              <a:t> </a:t>
            </a:r>
            <a:r>
              <a:rPr lang="en-IN" sz="600" b="0" dirty="0">
                <a:solidFill>
                  <a:srgbClr val="C586C0"/>
                </a:solidFill>
                <a:effectLst/>
                <a:latin typeface="Consolas" panose="020B0609020204030204" pitchFamily="49" charset="0"/>
              </a:rPr>
              <a:t>default</a:t>
            </a:r>
            <a:r>
              <a:rPr lang="en-IN" sz="600" b="0" dirty="0">
                <a:solidFill>
                  <a:srgbClr val="CCCCCC"/>
                </a:solidFill>
                <a:effectLst/>
                <a:latin typeface="Consolas" panose="020B0609020204030204" pitchFamily="49" charset="0"/>
              </a:rPr>
              <a:t> </a:t>
            </a:r>
            <a:r>
              <a:rPr lang="en-IN" sz="600" b="0" dirty="0">
                <a:solidFill>
                  <a:srgbClr val="DCDCAA"/>
                </a:solidFill>
                <a:effectLst/>
                <a:latin typeface="Consolas" panose="020B0609020204030204" pitchFamily="49" charset="0"/>
              </a:rPr>
              <a:t>App</a:t>
            </a:r>
            <a:r>
              <a:rPr lang="en-IN" sz="600" b="0" dirty="0">
                <a:solidFill>
                  <a:srgbClr val="CCCCCC"/>
                </a:solidFill>
                <a:effectLst/>
                <a:latin typeface="Consolas" panose="020B0609020204030204" pitchFamily="49" charset="0"/>
              </a:rPr>
              <a:t>;</a:t>
            </a:r>
          </a:p>
          <a:p>
            <a:pPr marL="571500" lvl="1" indent="0">
              <a:buNone/>
            </a:pPr>
            <a:br>
              <a:rPr lang="en-IN" sz="600" b="0" dirty="0">
                <a:solidFill>
                  <a:srgbClr val="CCCCCC"/>
                </a:solidFill>
                <a:effectLst/>
                <a:latin typeface="Consolas" panose="020B0609020204030204" pitchFamily="49" charset="0"/>
              </a:rPr>
            </a:br>
            <a:endParaRPr lang="en-IN" sz="600"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7166727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F9FBB-69E6-D04D-91D4-85F4ACFD9EF0}"/>
              </a:ext>
            </a:extLst>
          </p:cNvPr>
          <p:cNvSpPr>
            <a:spLocks noGrp="1"/>
          </p:cNvSpPr>
          <p:nvPr>
            <p:ph type="title"/>
          </p:nvPr>
        </p:nvSpPr>
        <p:spPr/>
        <p:txBody>
          <a:bodyPr>
            <a:normAutofit fontScale="90000"/>
          </a:bodyPr>
          <a:lstStyle/>
          <a:p>
            <a:r>
              <a:rPr lang="en-IN" dirty="0"/>
              <a:t>Redux</a:t>
            </a:r>
          </a:p>
        </p:txBody>
      </p:sp>
      <p:sp>
        <p:nvSpPr>
          <p:cNvPr id="3" name="Text Placeholder 2">
            <a:extLst>
              <a:ext uri="{FF2B5EF4-FFF2-40B4-BE49-F238E27FC236}">
                <a16:creationId xmlns:a16="http://schemas.microsoft.com/office/drawing/2014/main" id="{67FD4743-DFE8-6D52-4192-C72EB8739FB4}"/>
              </a:ext>
            </a:extLst>
          </p:cNvPr>
          <p:cNvSpPr>
            <a:spLocks noGrp="1"/>
          </p:cNvSpPr>
          <p:nvPr>
            <p:ph type="body" idx="1"/>
          </p:nvPr>
        </p:nvSpPr>
        <p:spPr/>
        <p:txBody>
          <a:bodyPr/>
          <a:lstStyle/>
          <a:p>
            <a:r>
              <a:rPr lang="en-US" b="1" dirty="0"/>
              <a:t>Redux</a:t>
            </a:r>
            <a:r>
              <a:rPr lang="en-US" dirty="0"/>
              <a:t> is an </a:t>
            </a:r>
            <a:r>
              <a:rPr lang="en-US" b="1" dirty="0"/>
              <a:t>open-source</a:t>
            </a:r>
            <a:r>
              <a:rPr lang="en-US" dirty="0"/>
              <a:t> JavaScript library used to manage </a:t>
            </a:r>
            <a:r>
              <a:rPr lang="en-US" b="1" dirty="0"/>
              <a:t>application</a:t>
            </a:r>
            <a:r>
              <a:rPr lang="en-US" dirty="0"/>
              <a:t> </a:t>
            </a:r>
            <a:r>
              <a:rPr lang="en-US" b="1" dirty="0"/>
              <a:t>state</a:t>
            </a:r>
            <a:r>
              <a:rPr lang="en-US" dirty="0"/>
              <a:t>. React uses Redux for building the </a:t>
            </a:r>
            <a:r>
              <a:rPr lang="en-US" b="1" dirty="0"/>
              <a:t>user interface</a:t>
            </a:r>
            <a:r>
              <a:rPr lang="en-US" dirty="0"/>
              <a:t>. It was first introduced by </a:t>
            </a:r>
            <a:r>
              <a:rPr lang="en-US" b="1" dirty="0"/>
              <a:t>Dan</a:t>
            </a:r>
            <a:r>
              <a:rPr lang="en-US" dirty="0"/>
              <a:t> </a:t>
            </a:r>
            <a:r>
              <a:rPr lang="en-US" b="1" dirty="0"/>
              <a:t>Abramov</a:t>
            </a:r>
            <a:r>
              <a:rPr lang="en-US" dirty="0"/>
              <a:t> and </a:t>
            </a:r>
            <a:r>
              <a:rPr lang="en-US" b="1" dirty="0"/>
              <a:t>Andrew Clark </a:t>
            </a:r>
            <a:r>
              <a:rPr lang="en-US" dirty="0"/>
              <a:t>in 2015.</a:t>
            </a:r>
          </a:p>
          <a:p>
            <a:endParaRPr lang="en-US" dirty="0"/>
          </a:p>
          <a:p>
            <a:r>
              <a:rPr lang="en-US" b="1" i="0" dirty="0">
                <a:solidFill>
                  <a:srgbClr val="374151"/>
                </a:solidFill>
                <a:effectLst/>
                <a:latin typeface="Söhne"/>
              </a:rPr>
              <a:t>Redux</a:t>
            </a:r>
            <a:r>
              <a:rPr lang="en-US" b="0" i="0" dirty="0">
                <a:solidFill>
                  <a:srgbClr val="374151"/>
                </a:solidFill>
                <a:effectLst/>
                <a:latin typeface="Söhne"/>
              </a:rPr>
              <a:t> is a state management </a:t>
            </a:r>
            <a:r>
              <a:rPr lang="en-US" b="1" i="0" dirty="0">
                <a:solidFill>
                  <a:srgbClr val="374151"/>
                </a:solidFill>
                <a:effectLst/>
                <a:latin typeface="Söhne"/>
              </a:rPr>
              <a:t>library</a:t>
            </a:r>
            <a:r>
              <a:rPr lang="en-US" b="0" i="0" dirty="0">
                <a:solidFill>
                  <a:srgbClr val="374151"/>
                </a:solidFill>
                <a:effectLst/>
                <a:latin typeface="Söhne"/>
              </a:rPr>
              <a:t> that helps manage the state of an application in a predictable and </a:t>
            </a:r>
            <a:r>
              <a:rPr lang="en-US" b="1" i="0" dirty="0">
                <a:solidFill>
                  <a:srgbClr val="374151"/>
                </a:solidFill>
                <a:effectLst/>
                <a:latin typeface="Söhne"/>
              </a:rPr>
              <a:t>centralized</a:t>
            </a:r>
            <a:r>
              <a:rPr lang="en-US" b="0" i="0" dirty="0">
                <a:solidFill>
                  <a:srgbClr val="374151"/>
                </a:solidFill>
                <a:effectLst/>
                <a:latin typeface="Söhne"/>
              </a:rPr>
              <a:t> manner. It is commonly used with React but can be used with any JavaScript framework or library. Redux follows a unidirectional data flow pattern and maintains the state of the entire application in a single store.</a:t>
            </a:r>
            <a:endParaRPr lang="en-IN" dirty="0"/>
          </a:p>
        </p:txBody>
      </p:sp>
    </p:spTree>
    <p:extLst>
      <p:ext uri="{BB962C8B-B14F-4D97-AF65-F5344CB8AC3E}">
        <p14:creationId xmlns:p14="http://schemas.microsoft.com/office/powerpoint/2010/main" val="21543156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6E321-B8FF-8B13-F008-0B6EFFA866E5}"/>
              </a:ext>
            </a:extLst>
          </p:cNvPr>
          <p:cNvSpPr>
            <a:spLocks noGrp="1"/>
          </p:cNvSpPr>
          <p:nvPr>
            <p:ph type="title"/>
          </p:nvPr>
        </p:nvSpPr>
        <p:spPr/>
        <p:txBody>
          <a:bodyPr>
            <a:normAutofit fontScale="90000"/>
          </a:bodyPr>
          <a:lstStyle/>
          <a:p>
            <a:r>
              <a:rPr lang="en-IN" dirty="0"/>
              <a:t>Redux</a:t>
            </a:r>
          </a:p>
        </p:txBody>
      </p:sp>
      <p:sp>
        <p:nvSpPr>
          <p:cNvPr id="3" name="Text Placeholder 2">
            <a:extLst>
              <a:ext uri="{FF2B5EF4-FFF2-40B4-BE49-F238E27FC236}">
                <a16:creationId xmlns:a16="http://schemas.microsoft.com/office/drawing/2014/main" id="{6E7A72F0-72C7-E182-1AE5-8820991CB2EC}"/>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71F7A554-173B-C5DA-756C-B11A45403020}"/>
              </a:ext>
            </a:extLst>
          </p:cNvPr>
          <p:cNvPicPr>
            <a:picLocks noChangeAspect="1"/>
          </p:cNvPicPr>
          <p:nvPr/>
        </p:nvPicPr>
        <p:blipFill>
          <a:blip r:embed="rId2"/>
          <a:stretch>
            <a:fillRect/>
          </a:stretch>
        </p:blipFill>
        <p:spPr>
          <a:xfrm>
            <a:off x="484373" y="1036319"/>
            <a:ext cx="6335527" cy="3816355"/>
          </a:xfrm>
          <a:prstGeom prst="rect">
            <a:avLst/>
          </a:prstGeom>
        </p:spPr>
      </p:pic>
    </p:spTree>
    <p:extLst>
      <p:ext uri="{BB962C8B-B14F-4D97-AF65-F5344CB8AC3E}">
        <p14:creationId xmlns:p14="http://schemas.microsoft.com/office/powerpoint/2010/main" val="9045060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8A4D1-101D-AEFD-FF47-2552E9B2A247}"/>
              </a:ext>
            </a:extLst>
          </p:cNvPr>
          <p:cNvSpPr>
            <a:spLocks noGrp="1"/>
          </p:cNvSpPr>
          <p:nvPr>
            <p:ph type="title"/>
          </p:nvPr>
        </p:nvSpPr>
        <p:spPr/>
        <p:txBody>
          <a:bodyPr>
            <a:normAutofit fontScale="90000"/>
          </a:bodyPr>
          <a:lstStyle/>
          <a:p>
            <a:r>
              <a:rPr lang="en-IN" dirty="0"/>
              <a:t>Redux</a:t>
            </a:r>
          </a:p>
        </p:txBody>
      </p:sp>
      <p:sp>
        <p:nvSpPr>
          <p:cNvPr id="3" name="Text Placeholder 2">
            <a:extLst>
              <a:ext uri="{FF2B5EF4-FFF2-40B4-BE49-F238E27FC236}">
                <a16:creationId xmlns:a16="http://schemas.microsoft.com/office/drawing/2014/main" id="{8CC22BB8-EA27-73D1-5AEB-DDD4572012D9}"/>
              </a:ext>
            </a:extLst>
          </p:cNvPr>
          <p:cNvSpPr>
            <a:spLocks noGrp="1"/>
          </p:cNvSpPr>
          <p:nvPr>
            <p:ph type="body" idx="1"/>
          </p:nvPr>
        </p:nvSpPr>
        <p:spPr/>
        <p:txBody>
          <a:bodyPr>
            <a:normAutofit fontScale="92500" lnSpcReduction="10000"/>
          </a:bodyPr>
          <a:lstStyle/>
          <a:p>
            <a:r>
              <a:rPr lang="en-US" b="1" dirty="0"/>
              <a:t>Action</a:t>
            </a:r>
            <a:r>
              <a:rPr lang="en-US" dirty="0"/>
              <a:t>: Actions are plain </a:t>
            </a:r>
            <a:r>
              <a:rPr lang="en-US" b="1" dirty="0"/>
              <a:t>JavaScript objects </a:t>
            </a:r>
            <a:r>
              <a:rPr lang="en-US" dirty="0"/>
              <a:t>that describe a specific event or intention to </a:t>
            </a:r>
            <a:r>
              <a:rPr lang="en-US" b="1" dirty="0"/>
              <a:t>change the state </a:t>
            </a:r>
            <a:r>
              <a:rPr lang="en-US" dirty="0"/>
              <a:t>of the application. Actions are </a:t>
            </a:r>
            <a:r>
              <a:rPr lang="en-US" b="1" dirty="0"/>
              <a:t>dispatched</a:t>
            </a:r>
            <a:r>
              <a:rPr lang="en-US" dirty="0"/>
              <a:t> to the </a:t>
            </a:r>
            <a:r>
              <a:rPr lang="en-US" b="1" dirty="0"/>
              <a:t>Redux store </a:t>
            </a:r>
            <a:r>
              <a:rPr lang="en-US" dirty="0"/>
              <a:t>and carry a </a:t>
            </a:r>
            <a:r>
              <a:rPr lang="en-US" b="1" dirty="0"/>
              <a:t>type property </a:t>
            </a:r>
            <a:r>
              <a:rPr lang="en-US" dirty="0"/>
              <a:t>that describes </a:t>
            </a:r>
            <a:r>
              <a:rPr lang="en-US" b="1" dirty="0"/>
              <a:t>the action's purpose</a:t>
            </a:r>
            <a:r>
              <a:rPr lang="en-US" dirty="0"/>
              <a:t>. They can also contain additional data or payload required to update the state.</a:t>
            </a:r>
          </a:p>
          <a:p>
            <a:endParaRPr lang="en-US" dirty="0"/>
          </a:p>
          <a:p>
            <a:r>
              <a:rPr lang="en-US" b="1" dirty="0"/>
              <a:t>Reducers</a:t>
            </a:r>
            <a:r>
              <a:rPr lang="en-US" dirty="0"/>
              <a:t>: Reducers are </a:t>
            </a:r>
            <a:r>
              <a:rPr lang="en-US" b="1" dirty="0"/>
              <a:t>pure functions </a:t>
            </a:r>
            <a:r>
              <a:rPr lang="en-US" dirty="0"/>
              <a:t>responsible for handling actions and updating the state of the application. They take the </a:t>
            </a:r>
            <a:r>
              <a:rPr lang="en-US" b="1" dirty="0"/>
              <a:t>current state </a:t>
            </a:r>
            <a:r>
              <a:rPr lang="en-US" dirty="0"/>
              <a:t>and an </a:t>
            </a:r>
            <a:r>
              <a:rPr lang="en-US" b="1" dirty="0"/>
              <a:t>action</a:t>
            </a:r>
            <a:r>
              <a:rPr lang="en-US" dirty="0"/>
              <a:t> as </a:t>
            </a:r>
            <a:r>
              <a:rPr lang="en-US" b="1" dirty="0"/>
              <a:t>input</a:t>
            </a:r>
            <a:r>
              <a:rPr lang="en-US" dirty="0"/>
              <a:t> and produce a </a:t>
            </a:r>
            <a:r>
              <a:rPr lang="en-US" b="1" dirty="0"/>
              <a:t>new state </a:t>
            </a:r>
            <a:r>
              <a:rPr lang="en-US" dirty="0"/>
              <a:t>based on the action's type and payload. Each reducer typically handles a specific portion of the overall application state.</a:t>
            </a:r>
          </a:p>
          <a:p>
            <a:endParaRPr lang="en-US" dirty="0"/>
          </a:p>
          <a:p>
            <a:r>
              <a:rPr lang="en-US" b="1" dirty="0"/>
              <a:t>Dispatch</a:t>
            </a:r>
            <a:r>
              <a:rPr lang="en-US" dirty="0"/>
              <a:t>: The dispatch function is used to send </a:t>
            </a:r>
            <a:r>
              <a:rPr lang="en-US" b="1" dirty="0"/>
              <a:t>actions</a:t>
            </a:r>
            <a:r>
              <a:rPr lang="en-US" dirty="0"/>
              <a:t> to the </a:t>
            </a:r>
            <a:r>
              <a:rPr lang="en-US" b="1" dirty="0"/>
              <a:t>Redux store</a:t>
            </a:r>
            <a:r>
              <a:rPr lang="en-US" dirty="0"/>
              <a:t>. It is provided by the </a:t>
            </a:r>
            <a:r>
              <a:rPr lang="en-US" b="1" dirty="0"/>
              <a:t>store</a:t>
            </a:r>
            <a:r>
              <a:rPr lang="en-US" dirty="0"/>
              <a:t> and is used to trigger state updates. When an action is dispatched, it is passed to the </a:t>
            </a:r>
            <a:r>
              <a:rPr lang="en-US" b="1" dirty="0"/>
              <a:t>reducers</a:t>
            </a:r>
            <a:r>
              <a:rPr lang="en-US" dirty="0"/>
              <a:t>, which update the </a:t>
            </a:r>
            <a:r>
              <a:rPr lang="en-US" b="1" dirty="0"/>
              <a:t>state</a:t>
            </a:r>
            <a:r>
              <a:rPr lang="en-US" dirty="0"/>
              <a:t> accordingly.</a:t>
            </a:r>
          </a:p>
          <a:p>
            <a:endParaRPr lang="en-US" dirty="0"/>
          </a:p>
        </p:txBody>
      </p:sp>
    </p:spTree>
    <p:extLst>
      <p:ext uri="{BB962C8B-B14F-4D97-AF65-F5344CB8AC3E}">
        <p14:creationId xmlns:p14="http://schemas.microsoft.com/office/powerpoint/2010/main" val="16241807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8253D-8D02-98F6-D7B7-679F53B7E16B}"/>
              </a:ext>
            </a:extLst>
          </p:cNvPr>
          <p:cNvSpPr>
            <a:spLocks noGrp="1"/>
          </p:cNvSpPr>
          <p:nvPr>
            <p:ph type="title"/>
          </p:nvPr>
        </p:nvSpPr>
        <p:spPr/>
        <p:txBody>
          <a:bodyPr>
            <a:normAutofit fontScale="90000"/>
          </a:bodyPr>
          <a:lstStyle/>
          <a:p>
            <a:r>
              <a:rPr lang="en-IN" dirty="0"/>
              <a:t>Redux</a:t>
            </a:r>
          </a:p>
        </p:txBody>
      </p:sp>
      <p:sp>
        <p:nvSpPr>
          <p:cNvPr id="3" name="Text Placeholder 2">
            <a:extLst>
              <a:ext uri="{FF2B5EF4-FFF2-40B4-BE49-F238E27FC236}">
                <a16:creationId xmlns:a16="http://schemas.microsoft.com/office/drawing/2014/main" id="{806718B3-2643-0A36-F7A4-F3FE2D03D148}"/>
              </a:ext>
            </a:extLst>
          </p:cNvPr>
          <p:cNvSpPr>
            <a:spLocks noGrp="1"/>
          </p:cNvSpPr>
          <p:nvPr>
            <p:ph type="body" idx="1"/>
          </p:nvPr>
        </p:nvSpPr>
        <p:spPr/>
        <p:txBody>
          <a:bodyPr>
            <a:normAutofit fontScale="85000" lnSpcReduction="10000"/>
          </a:bodyPr>
          <a:lstStyle/>
          <a:p>
            <a:r>
              <a:rPr lang="en-US" b="1" dirty="0"/>
              <a:t>Store</a:t>
            </a:r>
            <a:r>
              <a:rPr lang="en-US" dirty="0"/>
              <a:t>: The store holds the </a:t>
            </a:r>
            <a:r>
              <a:rPr lang="en-US" b="1" dirty="0"/>
              <a:t>application state </a:t>
            </a:r>
            <a:r>
              <a:rPr lang="en-US" dirty="0"/>
              <a:t>and serves as the </a:t>
            </a:r>
            <a:r>
              <a:rPr lang="en-US" b="1" dirty="0"/>
              <a:t>single source of truth</a:t>
            </a:r>
            <a:r>
              <a:rPr lang="en-US" dirty="0"/>
              <a:t>. It is created using the </a:t>
            </a:r>
            <a:r>
              <a:rPr lang="en-US" b="1" dirty="0" err="1"/>
              <a:t>createStore</a:t>
            </a:r>
            <a:r>
              <a:rPr lang="en-US" dirty="0"/>
              <a:t> function from </a:t>
            </a:r>
            <a:r>
              <a:rPr lang="en-US" b="1" dirty="0"/>
              <a:t>Redux</a:t>
            </a:r>
            <a:r>
              <a:rPr lang="en-US" dirty="0"/>
              <a:t>. The store is responsible for </a:t>
            </a:r>
            <a:r>
              <a:rPr lang="en-US" b="1" dirty="0"/>
              <a:t>dispatching</a:t>
            </a:r>
            <a:r>
              <a:rPr lang="en-US" dirty="0"/>
              <a:t> </a:t>
            </a:r>
            <a:r>
              <a:rPr lang="en-US" b="1" dirty="0"/>
              <a:t>actions</a:t>
            </a:r>
            <a:r>
              <a:rPr lang="en-US" dirty="0"/>
              <a:t>, maintaining the application </a:t>
            </a:r>
            <a:r>
              <a:rPr lang="en-US" b="1" dirty="0"/>
              <a:t>state</a:t>
            </a:r>
            <a:r>
              <a:rPr lang="en-US" dirty="0"/>
              <a:t>, and notifying </a:t>
            </a:r>
            <a:r>
              <a:rPr lang="en-US" b="1" dirty="0"/>
              <a:t>subscribers</a:t>
            </a:r>
            <a:r>
              <a:rPr lang="en-US" dirty="0"/>
              <a:t> of state changes.</a:t>
            </a:r>
          </a:p>
          <a:p>
            <a:endParaRPr lang="en-US" dirty="0"/>
          </a:p>
          <a:p>
            <a:r>
              <a:rPr lang="en-US" b="1" dirty="0"/>
              <a:t>Subscribers</a:t>
            </a:r>
            <a:r>
              <a:rPr lang="en-US" dirty="0"/>
              <a:t>: Subscribers are </a:t>
            </a:r>
            <a:r>
              <a:rPr lang="en-US" b="1" dirty="0"/>
              <a:t>functions</a:t>
            </a:r>
            <a:r>
              <a:rPr lang="en-US" dirty="0"/>
              <a:t> or </a:t>
            </a:r>
            <a:r>
              <a:rPr lang="en-US" b="1" dirty="0"/>
              <a:t>components</a:t>
            </a:r>
            <a:r>
              <a:rPr lang="en-US" dirty="0"/>
              <a:t> that subscribe to the Redux </a:t>
            </a:r>
            <a:r>
              <a:rPr lang="en-US" b="1" dirty="0"/>
              <a:t>store</a:t>
            </a:r>
            <a:r>
              <a:rPr lang="en-US" dirty="0"/>
              <a:t> to receive </a:t>
            </a:r>
            <a:r>
              <a:rPr lang="en-US" b="1" dirty="0"/>
              <a:t>updates</a:t>
            </a:r>
            <a:r>
              <a:rPr lang="en-US" dirty="0"/>
              <a:t> whenever the </a:t>
            </a:r>
            <a:r>
              <a:rPr lang="en-US" b="1" dirty="0"/>
              <a:t>state</a:t>
            </a:r>
            <a:r>
              <a:rPr lang="en-US" dirty="0"/>
              <a:t> changes. They can be React components or other parts of the application interested in observing changes in the state. When the state changes, the </a:t>
            </a:r>
            <a:r>
              <a:rPr lang="en-US" b="1" dirty="0"/>
              <a:t>subscribers</a:t>
            </a:r>
            <a:r>
              <a:rPr lang="en-US" dirty="0"/>
              <a:t> are </a:t>
            </a:r>
            <a:r>
              <a:rPr lang="en-US" b="1" dirty="0"/>
              <a:t>notified</a:t>
            </a:r>
            <a:r>
              <a:rPr lang="en-US" dirty="0"/>
              <a:t>, allowing them to update the UI or take other actions.</a:t>
            </a:r>
          </a:p>
          <a:p>
            <a:endParaRPr lang="en-US" dirty="0"/>
          </a:p>
          <a:p>
            <a:r>
              <a:rPr lang="en-US" b="1" dirty="0"/>
              <a:t>View</a:t>
            </a:r>
            <a:r>
              <a:rPr lang="en-US" dirty="0"/>
              <a:t>: The view represents the </a:t>
            </a:r>
            <a:r>
              <a:rPr lang="en-US" b="1" dirty="0"/>
              <a:t>user interface </a:t>
            </a:r>
            <a:r>
              <a:rPr lang="en-US" dirty="0"/>
              <a:t>(UI) of the application. It can be a React component or any other UI rendering mechanism. The view interacts with the store by dispatching actions and receives updated state through subscriptions. It renders the updated state to the user interface, reflecting the changes in the application's state</a:t>
            </a:r>
            <a:endParaRPr lang="en-IN" dirty="0"/>
          </a:p>
        </p:txBody>
      </p:sp>
    </p:spTree>
    <p:extLst>
      <p:ext uri="{BB962C8B-B14F-4D97-AF65-F5344CB8AC3E}">
        <p14:creationId xmlns:p14="http://schemas.microsoft.com/office/powerpoint/2010/main" val="10772625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9"/>
          <p:cNvSpPr txBox="1">
            <a:spLocks noGrp="1"/>
          </p:cNvSpPr>
          <p:nvPr>
            <p:ph type="title"/>
          </p:nvPr>
        </p:nvSpPr>
        <p:spPr>
          <a:xfrm>
            <a:off x="4014025" y="450150"/>
            <a:ext cx="4770900" cy="4090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Clr>
                <a:schemeClr val="dk1"/>
              </a:buClr>
              <a:buSzPts val="1100"/>
              <a:buFont typeface="Arial"/>
              <a:buNone/>
            </a:pPr>
            <a:r>
              <a:rPr lang="en"/>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0207F-D8BA-7B3C-FFC3-206670A82FC2}"/>
              </a:ext>
            </a:extLst>
          </p:cNvPr>
          <p:cNvSpPr>
            <a:spLocks noGrp="1"/>
          </p:cNvSpPr>
          <p:nvPr>
            <p:ph type="title"/>
          </p:nvPr>
        </p:nvSpPr>
        <p:spPr/>
        <p:txBody>
          <a:bodyPr>
            <a:normAutofit fontScale="90000"/>
          </a:bodyPr>
          <a:lstStyle/>
          <a:p>
            <a:r>
              <a:rPr lang="en-IN" dirty="0"/>
              <a:t>Templating using JSX example:-</a:t>
            </a:r>
          </a:p>
        </p:txBody>
      </p:sp>
      <p:sp>
        <p:nvSpPr>
          <p:cNvPr id="3" name="Text Placeholder 2">
            <a:extLst>
              <a:ext uri="{FF2B5EF4-FFF2-40B4-BE49-F238E27FC236}">
                <a16:creationId xmlns:a16="http://schemas.microsoft.com/office/drawing/2014/main" id="{3DCC66E1-4E98-0C93-8032-7D6D5E58E44D}"/>
              </a:ext>
            </a:extLst>
          </p:cNvPr>
          <p:cNvSpPr>
            <a:spLocks noGrp="1"/>
          </p:cNvSpPr>
          <p:nvPr>
            <p:ph type="body" idx="1"/>
          </p:nvPr>
        </p:nvSpPr>
        <p:spPr/>
        <p:txBody>
          <a:bodyPr>
            <a:normAutofit fontScale="77500" lnSpcReduction="20000"/>
          </a:bodyPr>
          <a:lstStyle/>
          <a:p>
            <a:pPr marL="1028700" lvl="2" indent="0">
              <a:buNone/>
            </a:pPr>
            <a:r>
              <a:rPr lang="en-IN" dirty="0"/>
              <a:t>import React from 'react';</a:t>
            </a:r>
          </a:p>
          <a:p>
            <a:pPr marL="1028700" lvl="2" indent="0">
              <a:buNone/>
            </a:pPr>
            <a:endParaRPr lang="en-IN" dirty="0"/>
          </a:p>
          <a:p>
            <a:pPr marL="1028700" lvl="2" indent="0">
              <a:buNone/>
            </a:pPr>
            <a:r>
              <a:rPr lang="en-IN" dirty="0" err="1"/>
              <a:t>const</a:t>
            </a:r>
            <a:r>
              <a:rPr lang="en-IN" dirty="0"/>
              <a:t> User = ({ name, age }) =&gt; {</a:t>
            </a:r>
          </a:p>
          <a:p>
            <a:pPr marL="1028700" lvl="2" indent="0">
              <a:buNone/>
            </a:pPr>
            <a:r>
              <a:rPr lang="en-IN" dirty="0"/>
              <a:t>  return (</a:t>
            </a:r>
          </a:p>
          <a:p>
            <a:pPr marL="1028700" lvl="2" indent="0">
              <a:buNone/>
            </a:pPr>
            <a:r>
              <a:rPr lang="en-IN" dirty="0"/>
              <a:t>    &lt;div&gt;</a:t>
            </a:r>
          </a:p>
          <a:p>
            <a:pPr marL="1028700" lvl="2" indent="0">
              <a:buNone/>
            </a:pPr>
            <a:r>
              <a:rPr lang="en-IN" dirty="0"/>
              <a:t>      &lt;h2&gt;{name}&lt;/h2&gt;</a:t>
            </a:r>
          </a:p>
          <a:p>
            <a:pPr marL="1028700" lvl="2" indent="0">
              <a:buNone/>
            </a:pPr>
            <a:r>
              <a:rPr lang="en-IN" dirty="0"/>
              <a:t>      &lt;p&gt;{age} years old&lt;/p&gt;</a:t>
            </a:r>
          </a:p>
          <a:p>
            <a:pPr marL="1028700" lvl="2" indent="0">
              <a:buNone/>
            </a:pPr>
            <a:r>
              <a:rPr lang="en-IN" dirty="0"/>
              <a:t>    &lt;/div&gt;</a:t>
            </a:r>
          </a:p>
          <a:p>
            <a:pPr marL="1028700" lvl="2" indent="0">
              <a:buNone/>
            </a:pPr>
            <a:r>
              <a:rPr lang="en-IN" dirty="0"/>
              <a:t>  );</a:t>
            </a:r>
          </a:p>
          <a:p>
            <a:pPr marL="1028700" lvl="2" indent="0">
              <a:buNone/>
            </a:pPr>
            <a:r>
              <a:rPr lang="en-IN" dirty="0"/>
              <a:t>};</a:t>
            </a:r>
          </a:p>
          <a:p>
            <a:pPr marL="1028700" lvl="2" indent="0">
              <a:buNone/>
            </a:pPr>
            <a:endParaRPr lang="en-IN" dirty="0"/>
          </a:p>
          <a:p>
            <a:pPr marL="1028700" lvl="2" indent="0">
              <a:buNone/>
            </a:pPr>
            <a:r>
              <a:rPr lang="en-IN" dirty="0" err="1"/>
              <a:t>const</a:t>
            </a:r>
            <a:r>
              <a:rPr lang="en-IN" dirty="0"/>
              <a:t> App = () =&gt; {</a:t>
            </a:r>
          </a:p>
          <a:p>
            <a:pPr marL="1028700" lvl="2" indent="0">
              <a:buNone/>
            </a:pPr>
            <a:r>
              <a:rPr lang="en-IN" dirty="0"/>
              <a:t>  </a:t>
            </a:r>
            <a:r>
              <a:rPr lang="en-IN" dirty="0" err="1"/>
              <a:t>const</a:t>
            </a:r>
            <a:r>
              <a:rPr lang="en-IN" dirty="0"/>
              <a:t> user = { name: 'John Doe', age: 25 };</a:t>
            </a:r>
          </a:p>
          <a:p>
            <a:pPr marL="1028700" lvl="2" indent="0">
              <a:buNone/>
            </a:pPr>
            <a:endParaRPr lang="en-IN" dirty="0"/>
          </a:p>
          <a:p>
            <a:pPr marL="1028700" lvl="2" indent="0">
              <a:buNone/>
            </a:pPr>
            <a:r>
              <a:rPr lang="en-IN" dirty="0"/>
              <a:t>  return (</a:t>
            </a:r>
          </a:p>
          <a:p>
            <a:pPr marL="1028700" lvl="2" indent="0">
              <a:buNone/>
            </a:pPr>
            <a:r>
              <a:rPr lang="en-IN" dirty="0"/>
              <a:t>    &lt;div&gt;</a:t>
            </a:r>
          </a:p>
          <a:p>
            <a:pPr marL="1028700" lvl="2" indent="0">
              <a:buNone/>
            </a:pPr>
            <a:r>
              <a:rPr lang="en-IN" dirty="0"/>
              <a:t>      &lt;h1&gt;User Details&lt;/h1&gt;</a:t>
            </a:r>
          </a:p>
          <a:p>
            <a:pPr marL="1028700" lvl="2" indent="0">
              <a:buNone/>
            </a:pPr>
            <a:r>
              <a:rPr lang="en-IN" dirty="0"/>
              <a:t>      &lt;User name={user.name} age={</a:t>
            </a:r>
            <a:r>
              <a:rPr lang="en-IN" dirty="0" err="1"/>
              <a:t>user.age</a:t>
            </a:r>
            <a:r>
              <a:rPr lang="en-IN" dirty="0"/>
              <a:t>} /&gt;</a:t>
            </a:r>
          </a:p>
          <a:p>
            <a:pPr marL="1028700" lvl="2" indent="0">
              <a:buNone/>
            </a:pPr>
            <a:r>
              <a:rPr lang="en-IN" dirty="0"/>
              <a:t>    &lt;/div&gt;</a:t>
            </a:r>
          </a:p>
          <a:p>
            <a:pPr marL="1028700" lvl="2" indent="0">
              <a:buNone/>
            </a:pPr>
            <a:r>
              <a:rPr lang="en-IN" dirty="0"/>
              <a:t>  );</a:t>
            </a:r>
          </a:p>
          <a:p>
            <a:pPr marL="1028700" lvl="2" indent="0">
              <a:buNone/>
            </a:pPr>
            <a:r>
              <a:rPr lang="en-IN" dirty="0"/>
              <a:t>};</a:t>
            </a:r>
          </a:p>
          <a:p>
            <a:pPr marL="1028700" lvl="2" indent="0">
              <a:buNone/>
            </a:pPr>
            <a:endParaRPr lang="en-IN" dirty="0"/>
          </a:p>
          <a:p>
            <a:pPr marL="1028700" lvl="2" indent="0">
              <a:buNone/>
            </a:pPr>
            <a:r>
              <a:rPr lang="en-IN" dirty="0"/>
              <a:t>export default App;</a:t>
            </a:r>
          </a:p>
        </p:txBody>
      </p:sp>
    </p:spTree>
    <p:extLst>
      <p:ext uri="{BB962C8B-B14F-4D97-AF65-F5344CB8AC3E}">
        <p14:creationId xmlns:p14="http://schemas.microsoft.com/office/powerpoint/2010/main" val="1491780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51B34-9053-928E-3101-47CD1FC9686C}"/>
              </a:ext>
            </a:extLst>
          </p:cNvPr>
          <p:cNvSpPr>
            <a:spLocks noGrp="1"/>
          </p:cNvSpPr>
          <p:nvPr>
            <p:ph type="title"/>
          </p:nvPr>
        </p:nvSpPr>
        <p:spPr/>
        <p:txBody>
          <a:bodyPr>
            <a:normAutofit fontScale="90000"/>
          </a:bodyPr>
          <a:lstStyle/>
          <a:p>
            <a:r>
              <a:rPr lang="en-IN" dirty="0"/>
              <a:t>Components</a:t>
            </a:r>
          </a:p>
        </p:txBody>
      </p:sp>
      <p:sp>
        <p:nvSpPr>
          <p:cNvPr id="3" name="Text Placeholder 2">
            <a:extLst>
              <a:ext uri="{FF2B5EF4-FFF2-40B4-BE49-F238E27FC236}">
                <a16:creationId xmlns:a16="http://schemas.microsoft.com/office/drawing/2014/main" id="{9CC2752B-E6FE-A31B-DE1D-EEDEBDE61964}"/>
              </a:ext>
            </a:extLst>
          </p:cNvPr>
          <p:cNvSpPr>
            <a:spLocks noGrp="1"/>
          </p:cNvSpPr>
          <p:nvPr>
            <p:ph type="body" idx="1"/>
          </p:nvPr>
        </p:nvSpPr>
        <p:spPr/>
        <p:txBody>
          <a:bodyPr/>
          <a:lstStyle/>
          <a:p>
            <a:r>
              <a:rPr lang="en-US" dirty="0"/>
              <a:t>Components are the building blocks of user interfaces in ReactJS. They are reusable and independent units of code that encapsulate specific functionality and UI elements. React components allow you to split your UI into smaller, manageable pieces, making it easier to develop, maintain, and test your application.</a:t>
            </a:r>
            <a:endParaRPr lang="en-IN" dirty="0"/>
          </a:p>
        </p:txBody>
      </p:sp>
    </p:spTree>
    <p:extLst>
      <p:ext uri="{BB962C8B-B14F-4D97-AF65-F5344CB8AC3E}">
        <p14:creationId xmlns:p14="http://schemas.microsoft.com/office/powerpoint/2010/main" val="2962910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15617-452E-EE80-BFED-79EACBCCD6D9}"/>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id="{C703255D-9E6A-FC8E-DEE8-D552607F91AA}"/>
              </a:ext>
            </a:extLst>
          </p:cNvPr>
          <p:cNvSpPr>
            <a:spLocks noGrp="1"/>
          </p:cNvSpPr>
          <p:nvPr>
            <p:ph type="body" idx="1"/>
          </p:nvPr>
        </p:nvSpPr>
        <p:spPr/>
        <p:txBody>
          <a:bodyPr/>
          <a:lstStyle/>
          <a:p>
            <a:r>
              <a:rPr lang="en-US" dirty="0"/>
              <a:t>There are two types of components in ReactJS:</a:t>
            </a:r>
          </a:p>
          <a:p>
            <a:endParaRPr lang="en-US" dirty="0"/>
          </a:p>
          <a:p>
            <a:pPr lvl="1"/>
            <a:r>
              <a:rPr lang="en-US" sz="2000" dirty="0"/>
              <a:t>Functional components.</a:t>
            </a:r>
          </a:p>
          <a:p>
            <a:pPr lvl="1"/>
            <a:endParaRPr lang="en-US" sz="2000" dirty="0"/>
          </a:p>
          <a:p>
            <a:pPr lvl="1"/>
            <a:r>
              <a:rPr lang="en-US" sz="2000" dirty="0"/>
              <a:t>Class components.</a:t>
            </a:r>
            <a:endParaRPr lang="en-IN" sz="2000" dirty="0"/>
          </a:p>
        </p:txBody>
      </p:sp>
    </p:spTree>
    <p:extLst>
      <p:ext uri="{BB962C8B-B14F-4D97-AF65-F5344CB8AC3E}">
        <p14:creationId xmlns:p14="http://schemas.microsoft.com/office/powerpoint/2010/main" val="2915159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ECC5A-DA9F-0733-A16D-C3057C291416}"/>
              </a:ext>
            </a:extLst>
          </p:cNvPr>
          <p:cNvSpPr>
            <a:spLocks noGrp="1"/>
          </p:cNvSpPr>
          <p:nvPr>
            <p:ph type="title"/>
          </p:nvPr>
        </p:nvSpPr>
        <p:spPr/>
        <p:txBody>
          <a:bodyPr>
            <a:normAutofit fontScale="90000"/>
          </a:bodyPr>
          <a:lstStyle/>
          <a:p>
            <a:r>
              <a:rPr lang="en-IN" dirty="0"/>
              <a:t>Functional components</a:t>
            </a:r>
          </a:p>
        </p:txBody>
      </p:sp>
      <p:sp>
        <p:nvSpPr>
          <p:cNvPr id="3" name="Text Placeholder 2">
            <a:extLst>
              <a:ext uri="{FF2B5EF4-FFF2-40B4-BE49-F238E27FC236}">
                <a16:creationId xmlns:a16="http://schemas.microsoft.com/office/drawing/2014/main" id="{50EE05B8-8A6E-F6D6-3CE3-94A96B5FEDB5}"/>
              </a:ext>
            </a:extLst>
          </p:cNvPr>
          <p:cNvSpPr>
            <a:spLocks noGrp="1"/>
          </p:cNvSpPr>
          <p:nvPr>
            <p:ph type="body" idx="1"/>
          </p:nvPr>
        </p:nvSpPr>
        <p:spPr/>
        <p:txBody>
          <a:bodyPr/>
          <a:lstStyle/>
          <a:p>
            <a:r>
              <a:rPr lang="en-US" b="1" dirty="0"/>
              <a:t>Functional Components: </a:t>
            </a:r>
            <a:r>
              <a:rPr lang="en-US" dirty="0"/>
              <a:t>Functional components are JavaScript functions that receive </a:t>
            </a:r>
            <a:r>
              <a:rPr lang="en-US" b="1" dirty="0"/>
              <a:t>props</a:t>
            </a:r>
            <a:r>
              <a:rPr lang="en-US" dirty="0"/>
              <a:t> (properties) as arguments and </a:t>
            </a:r>
            <a:r>
              <a:rPr lang="en-US" b="1" dirty="0"/>
              <a:t>return JSX </a:t>
            </a:r>
            <a:r>
              <a:rPr lang="en-US" dirty="0"/>
              <a:t>elements. They are also known as stateless components because they don't have their own internal state. Functional components are simpler and easier to understand, making them a good choice for most UI elements that don't need to manage state or lifecycle methods.</a:t>
            </a:r>
            <a:endParaRPr lang="en-IN" dirty="0"/>
          </a:p>
        </p:txBody>
      </p:sp>
    </p:spTree>
    <p:extLst>
      <p:ext uri="{BB962C8B-B14F-4D97-AF65-F5344CB8AC3E}">
        <p14:creationId xmlns:p14="http://schemas.microsoft.com/office/powerpoint/2010/main" val="975295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3C3DF-76D2-696E-10A4-E0443258E603}"/>
              </a:ext>
            </a:extLst>
          </p:cNvPr>
          <p:cNvSpPr>
            <a:spLocks noGrp="1"/>
          </p:cNvSpPr>
          <p:nvPr>
            <p:ph type="title"/>
          </p:nvPr>
        </p:nvSpPr>
        <p:spPr/>
        <p:txBody>
          <a:bodyPr>
            <a:normAutofit fontScale="90000"/>
          </a:bodyPr>
          <a:lstStyle/>
          <a:p>
            <a:r>
              <a:rPr lang="en-IN" dirty="0"/>
              <a:t>Functional components</a:t>
            </a:r>
          </a:p>
        </p:txBody>
      </p:sp>
      <p:sp>
        <p:nvSpPr>
          <p:cNvPr id="3" name="Text Placeholder 2">
            <a:extLst>
              <a:ext uri="{FF2B5EF4-FFF2-40B4-BE49-F238E27FC236}">
                <a16:creationId xmlns:a16="http://schemas.microsoft.com/office/drawing/2014/main" id="{33C11BC3-C905-6C3A-C180-00872BC68DA4}"/>
              </a:ext>
            </a:extLst>
          </p:cNvPr>
          <p:cNvSpPr>
            <a:spLocks noGrp="1"/>
          </p:cNvSpPr>
          <p:nvPr>
            <p:ph type="body" idx="1"/>
          </p:nvPr>
        </p:nvSpPr>
        <p:spPr/>
        <p:txBody>
          <a:bodyPr>
            <a:normAutofit/>
          </a:bodyPr>
          <a:lstStyle/>
          <a:p>
            <a:pPr marL="1028700" lvl="2" indent="0">
              <a:buNone/>
            </a:pPr>
            <a:r>
              <a:rPr lang="en-US" sz="2000" dirty="0"/>
              <a:t>import React from 'react';</a:t>
            </a:r>
          </a:p>
          <a:p>
            <a:pPr marL="1028700" lvl="2" indent="0">
              <a:buNone/>
            </a:pPr>
            <a:endParaRPr lang="en-US" sz="2000" dirty="0"/>
          </a:p>
          <a:p>
            <a:pPr marL="1028700" lvl="2" indent="0">
              <a:buNone/>
            </a:pPr>
            <a:r>
              <a:rPr lang="en-US" sz="2000" dirty="0"/>
              <a:t>const Greeting = (props) =&gt; {</a:t>
            </a:r>
          </a:p>
          <a:p>
            <a:pPr marL="1028700" lvl="2" indent="0">
              <a:buNone/>
            </a:pPr>
            <a:r>
              <a:rPr lang="en-US" sz="2000" dirty="0"/>
              <a:t>  return &lt;h1&gt;Hello, {props.name}!&lt;/h1&gt;;</a:t>
            </a:r>
          </a:p>
          <a:p>
            <a:pPr marL="1028700" lvl="2" indent="0">
              <a:buNone/>
            </a:pPr>
            <a:r>
              <a:rPr lang="en-US" sz="2000" dirty="0"/>
              <a:t>};</a:t>
            </a:r>
          </a:p>
          <a:p>
            <a:pPr marL="1028700" lvl="2" indent="0">
              <a:buNone/>
            </a:pPr>
            <a:endParaRPr lang="en-US" sz="2000" dirty="0"/>
          </a:p>
          <a:p>
            <a:pPr marL="1028700" lvl="2" indent="0">
              <a:buNone/>
            </a:pPr>
            <a:r>
              <a:rPr lang="en-US" sz="2000" dirty="0"/>
              <a:t>export default Greeting;</a:t>
            </a:r>
            <a:endParaRPr lang="en-IN" sz="2000" dirty="0"/>
          </a:p>
        </p:txBody>
      </p:sp>
    </p:spTree>
    <p:extLst>
      <p:ext uri="{BB962C8B-B14F-4D97-AF65-F5344CB8AC3E}">
        <p14:creationId xmlns:p14="http://schemas.microsoft.com/office/powerpoint/2010/main" val="265104974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ES6</Template>
  <TotalTime>2806</TotalTime>
  <Words>3764</Words>
  <Application>Microsoft Office PowerPoint</Application>
  <PresentationFormat>On-screen Show (16:9)</PresentationFormat>
  <Paragraphs>491</Paragraphs>
  <Slides>47</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inter-regular</vt:lpstr>
      <vt:lpstr>Söhne</vt:lpstr>
      <vt:lpstr>Consolas</vt:lpstr>
      <vt:lpstr>Proxima Nova</vt:lpstr>
      <vt:lpstr>Arial</vt:lpstr>
      <vt:lpstr>Simple Light</vt:lpstr>
      <vt:lpstr>PowerPoint Presentation</vt:lpstr>
      <vt:lpstr>Content</vt:lpstr>
      <vt:lpstr>Introduction ReactJs</vt:lpstr>
      <vt:lpstr>Templating using JSX</vt:lpstr>
      <vt:lpstr>Templating using JSX example:-</vt:lpstr>
      <vt:lpstr>Components</vt:lpstr>
      <vt:lpstr>PowerPoint Presentation</vt:lpstr>
      <vt:lpstr>Functional components</vt:lpstr>
      <vt:lpstr>Functional components</vt:lpstr>
      <vt:lpstr>Class components</vt:lpstr>
      <vt:lpstr>Example class components</vt:lpstr>
      <vt:lpstr>Working with state and props </vt:lpstr>
      <vt:lpstr>State example :-</vt:lpstr>
      <vt:lpstr>Props</vt:lpstr>
      <vt:lpstr>Example props;-</vt:lpstr>
      <vt:lpstr>Props example:-</vt:lpstr>
      <vt:lpstr>Rendering lists </vt:lpstr>
      <vt:lpstr>Example rendering list:-</vt:lpstr>
      <vt:lpstr>Rendering lists</vt:lpstr>
      <vt:lpstr>Event handling in React</vt:lpstr>
      <vt:lpstr>Example event handling :-</vt:lpstr>
      <vt:lpstr>Some of the events in ReactJs</vt:lpstr>
      <vt:lpstr>Difference Between Html And React Event Handling</vt:lpstr>
      <vt:lpstr>In HTML</vt:lpstr>
      <vt:lpstr>In ReactJs</vt:lpstr>
      <vt:lpstr>Understanding Component Life Cycle</vt:lpstr>
      <vt:lpstr>PowerPoint Presentation</vt:lpstr>
      <vt:lpstr>PowerPoint Presentation</vt:lpstr>
      <vt:lpstr>PowerPoint Presentation</vt:lpstr>
      <vt:lpstr>React LifeCycle Example:-</vt:lpstr>
      <vt:lpstr>Forms in ReactJs</vt:lpstr>
      <vt:lpstr>Forms</vt:lpstr>
      <vt:lpstr>Example for form :-</vt:lpstr>
      <vt:lpstr>Example for form contd:-</vt:lpstr>
      <vt:lpstr>Routing with React Router</vt:lpstr>
      <vt:lpstr>React Router</vt:lpstr>
      <vt:lpstr>React Router</vt:lpstr>
      <vt:lpstr>React Router</vt:lpstr>
      <vt:lpstr>PowerPoint Presentation</vt:lpstr>
      <vt:lpstr>PowerPoint Presentation</vt:lpstr>
      <vt:lpstr>PowerPoint Presentation</vt:lpstr>
      <vt:lpstr>React Router example:-</vt:lpstr>
      <vt:lpstr>Redux</vt:lpstr>
      <vt:lpstr>Redux</vt:lpstr>
      <vt:lpstr>Redux</vt:lpstr>
      <vt:lpstr>Redux</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soram wanglen</dc:creator>
  <cp:lastModifiedBy>soram wanglen</cp:lastModifiedBy>
  <cp:revision>27</cp:revision>
  <dcterms:created xsi:type="dcterms:W3CDTF">2023-07-08T05:59:21Z</dcterms:created>
  <dcterms:modified xsi:type="dcterms:W3CDTF">2023-08-07T16:55:51Z</dcterms:modified>
</cp:coreProperties>
</file>